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213" y="-9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12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129"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130"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131"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132"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9FCAD577-14DE-4176-B9FD-4471F6E386EE}"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2428875" y="754063"/>
            <a:ext cx="2914650" cy="3771900"/>
          </a:xfrm>
          <a:prstGeom prst="rect">
            <a:avLst/>
          </a:prstGeom>
          <a:ln w="0">
            <a:noFill/>
          </a:ln>
        </p:spPr>
      </p:sp>
      <p:sp>
        <p:nvSpPr>
          <p:cNvPr id="296"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297" name="PlaceHolder 3"/>
          <p:cNvSpPr>
            <a:spLocks noGrp="1"/>
          </p:cNvSpPr>
          <p:nvPr>
            <p:ph type="sldNum" idx="13"/>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AA9BCFCE-31BD-4C1A-8B50-9E0BE820B0E4}" type="slidenum">
              <a:rPr lang="en-US" sz="1200" b="0" strike="noStrike" spc="-1">
                <a:solidFill>
                  <a:srgbClr val="000000"/>
                </a:solidFill>
                <a:latin typeface="+mn-lt"/>
                <a:ea typeface="+mn-ea"/>
              </a:rPr>
              <a:t>1</a:t>
            </a:fld>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2428920" y="754200"/>
            <a:ext cx="2914200" cy="3771720"/>
          </a:xfrm>
          <a:prstGeom prst="rect">
            <a:avLst/>
          </a:prstGeom>
          <a:ln w="0">
            <a:noFill/>
          </a:ln>
        </p:spPr>
      </p:sp>
      <p:sp>
        <p:nvSpPr>
          <p:cNvPr id="299"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00" name="PlaceHolder 3"/>
          <p:cNvSpPr>
            <a:spLocks noGrp="1"/>
          </p:cNvSpPr>
          <p:nvPr>
            <p:ph type="sldNum" idx="14"/>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8D2B25F-566C-4F11-A73C-D649E7F61E7D}" type="slidenum">
              <a:rPr lang="en-US" sz="1200" b="0" strike="noStrike" spc="-1">
                <a:solidFill>
                  <a:srgbClr val="000000"/>
                </a:solidFill>
                <a:latin typeface="+mn-lt"/>
                <a:ea typeface="+mn-ea"/>
              </a:rPr>
              <a:t>2</a:t>
            </a:fld>
            <a:endParaRPr lang="en-IN"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2428920" y="754200"/>
            <a:ext cx="2914200" cy="3771720"/>
          </a:xfrm>
          <a:prstGeom prst="rect">
            <a:avLst/>
          </a:prstGeom>
          <a:ln w="0">
            <a:noFill/>
          </a:ln>
        </p:spPr>
      </p:sp>
      <p:sp>
        <p:nvSpPr>
          <p:cNvPr id="302"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03" name="PlaceHolder 3"/>
          <p:cNvSpPr>
            <a:spLocks noGrp="1"/>
          </p:cNvSpPr>
          <p:nvPr>
            <p:ph type="sldNum" idx="15"/>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270AB75-A5B9-400C-B959-F11A1EF2F032}" type="slidenum">
              <a:rPr lang="en-US" sz="1200" b="0" strike="noStrike" spc="-1">
                <a:solidFill>
                  <a:srgbClr val="000000"/>
                </a:solidFill>
                <a:latin typeface="+mn-lt"/>
                <a:ea typeface="+mn-ea"/>
              </a:rPr>
              <a:t>3</a:t>
            </a:fld>
            <a:endParaRPr lang="en-IN"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2428875" y="754063"/>
            <a:ext cx="2914650" cy="3771900"/>
          </a:xfrm>
          <a:prstGeom prst="rect">
            <a:avLst/>
          </a:prstGeom>
          <a:ln w="0">
            <a:noFill/>
          </a:ln>
        </p:spPr>
      </p:sp>
      <p:sp>
        <p:nvSpPr>
          <p:cNvPr id="305"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06" name="PlaceHolder 3"/>
          <p:cNvSpPr>
            <a:spLocks noGrp="1"/>
          </p:cNvSpPr>
          <p:nvPr>
            <p:ph type="sldNum" idx="16"/>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3ACE4F82-97DB-4385-B113-52F55E6D2149}" type="slidenum">
              <a:rPr lang="en-US" sz="1200" b="0" strike="noStrike" spc="-1">
                <a:solidFill>
                  <a:srgbClr val="000000"/>
                </a:solidFill>
                <a:latin typeface="+mn-lt"/>
                <a:ea typeface="+mn-ea"/>
              </a:rPr>
              <a:t>5</a:t>
            </a:fld>
            <a:endParaRPr lang="en-IN"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2428875" y="754063"/>
            <a:ext cx="2914650" cy="3771900"/>
          </a:xfrm>
          <a:prstGeom prst="rect">
            <a:avLst/>
          </a:prstGeom>
          <a:ln w="0">
            <a:noFill/>
          </a:ln>
        </p:spPr>
      </p:sp>
      <p:sp>
        <p:nvSpPr>
          <p:cNvPr id="308"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09" name="PlaceHolder 3"/>
          <p:cNvSpPr>
            <a:spLocks noGrp="1"/>
          </p:cNvSpPr>
          <p:nvPr>
            <p:ph type="sldNum" idx="17"/>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5FAE35B1-1CBF-40F7-AA7F-DA1CC2FFA982}" type="slidenum">
              <a:rPr lang="en-US" sz="1200" b="0" strike="noStrike" spc="-1">
                <a:solidFill>
                  <a:srgbClr val="000000"/>
                </a:solidFill>
                <a:latin typeface="+mn-lt"/>
                <a:ea typeface="+mn-ea"/>
              </a:rPr>
              <a:t>6</a:t>
            </a:fld>
            <a:endParaRPr lang="en-IN"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2428875" y="754063"/>
            <a:ext cx="2914650" cy="3771900"/>
          </a:xfrm>
          <a:prstGeom prst="rect">
            <a:avLst/>
          </a:prstGeom>
          <a:ln w="0">
            <a:noFill/>
          </a:ln>
        </p:spPr>
      </p:sp>
      <p:sp>
        <p:nvSpPr>
          <p:cNvPr id="311"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12" name="PlaceHolder 3"/>
          <p:cNvSpPr>
            <a:spLocks noGrp="1"/>
          </p:cNvSpPr>
          <p:nvPr>
            <p:ph type="sldNum" idx="18"/>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E323E9C-02B9-4AEA-B67E-4CDB56ACB71A}" type="slidenum">
              <a:rPr lang="en-US" sz="1200" b="0" strike="noStrike" spc="-1">
                <a:solidFill>
                  <a:srgbClr val="000000"/>
                </a:solidFill>
                <a:latin typeface="+mn-lt"/>
                <a:ea typeface="+mn-ea"/>
              </a:rPr>
              <a:t>8</a:t>
            </a:fld>
            <a:endParaRPr lang="en-IN"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2428875" y="754063"/>
            <a:ext cx="2914650" cy="3771900"/>
          </a:xfrm>
          <a:prstGeom prst="rect">
            <a:avLst/>
          </a:prstGeom>
          <a:ln w="0">
            <a:noFill/>
          </a:ln>
        </p:spPr>
      </p:sp>
      <p:sp>
        <p:nvSpPr>
          <p:cNvPr id="314"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15" name="PlaceHolder 3"/>
          <p:cNvSpPr>
            <a:spLocks noGrp="1"/>
          </p:cNvSpPr>
          <p:nvPr>
            <p:ph type="sldNum" idx="19"/>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68CD4BB-3597-42BC-B6E6-0D367458CBAB}" type="slidenum">
              <a:rPr lang="en-US" sz="1200" b="0" strike="noStrike" spc="-1">
                <a:solidFill>
                  <a:srgbClr val="000000"/>
                </a:solidFill>
                <a:latin typeface="+mn-lt"/>
                <a:ea typeface="+mn-ea"/>
              </a:rPr>
              <a:t>9</a:t>
            </a:fld>
            <a:endParaRPr lang="en-IN"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noRot="1" noChangeAspect="1"/>
          </p:cNvSpPr>
          <p:nvPr>
            <p:ph type="sldImg"/>
          </p:nvPr>
        </p:nvSpPr>
        <p:spPr>
          <a:xfrm>
            <a:off x="2428875" y="754063"/>
            <a:ext cx="2914650" cy="3771900"/>
          </a:xfrm>
          <a:prstGeom prst="rect">
            <a:avLst/>
          </a:prstGeom>
          <a:ln w="0">
            <a:noFill/>
          </a:ln>
        </p:spPr>
      </p:sp>
      <p:sp>
        <p:nvSpPr>
          <p:cNvPr id="317" name="PlaceHolder 2"/>
          <p:cNvSpPr>
            <a:spLocks noGrp="1"/>
          </p:cNvSpPr>
          <p:nvPr>
            <p:ph type="body"/>
          </p:nvPr>
        </p:nvSpPr>
        <p:spPr>
          <a:xfrm>
            <a:off x="777960" y="4778280"/>
            <a:ext cx="6216120" cy="4525560"/>
          </a:xfrm>
          <a:prstGeom prst="rect">
            <a:avLst/>
          </a:prstGeom>
          <a:noFill/>
          <a:ln w="0">
            <a:noFill/>
          </a:ln>
        </p:spPr>
        <p:txBody>
          <a:bodyPr anchor="t">
            <a:normAutofit/>
          </a:bodyPr>
          <a:lstStyle/>
          <a:p>
            <a:endParaRPr lang="en-IN" sz="2000" b="0" strike="noStrike" spc="-1">
              <a:latin typeface="Arial"/>
            </a:endParaRPr>
          </a:p>
        </p:txBody>
      </p:sp>
      <p:sp>
        <p:nvSpPr>
          <p:cNvPr id="318" name="PlaceHolder 3"/>
          <p:cNvSpPr>
            <a:spLocks noGrp="1"/>
          </p:cNvSpPr>
          <p:nvPr>
            <p:ph type="sldNum" idx="20"/>
          </p:nvPr>
        </p:nvSpPr>
        <p:spPr>
          <a:xfrm>
            <a:off x="4402080" y="9553680"/>
            <a:ext cx="3368160" cy="50292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CC988E16-AD3D-44F6-9A1C-CCB7D7F1344F}" type="slidenum">
              <a:rPr lang="en-US" sz="1200" b="0" strike="noStrike" spc="-1">
                <a:solidFill>
                  <a:srgbClr val="000000"/>
                </a:solidFill>
                <a:latin typeface="+mn-lt"/>
                <a:ea typeface="+mn-ea"/>
              </a:rPr>
              <a:t>10</a:t>
            </a:fld>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3"/>
          </p:nvPr>
        </p:nvSpPr>
        <p:spPr/>
        <p:txBody>
          <a:bodyPr/>
          <a:lstStyle/>
          <a:p>
            <a:fld id="{E1F7006F-1DD7-4ED2-8519-A134DD0FF82C}" type="slidenum">
              <a:t>‹#›</a:t>
            </a:fld>
            <a:endParaRPr/>
          </a:p>
        </p:txBody>
      </p:sp>
      <p:sp>
        <p:nvSpPr>
          <p:cNvPr id="4" name="PlaceHolder 3"/>
          <p:cNvSpPr>
            <a:spLocks noGrp="1"/>
          </p:cNvSpPr>
          <p:nvPr>
            <p:ph type="dt" idx="2"/>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p:nvPr>
        </p:nvSpPr>
        <p:spPr>
          <a:xfrm>
            <a:off x="388440" y="235332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2" name="PlaceHolder 3"/>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A52B853B-015E-41F4-A63F-735B1A09CAB2}" type="slidenum">
              <a:t>‹#›</a:t>
            </a:fld>
            <a:endParaRPr/>
          </a:p>
        </p:txBody>
      </p:sp>
      <p:sp>
        <p:nvSpPr>
          <p:cNvPr id="7" name="PlaceHolder 6"/>
          <p:cNvSpPr>
            <a:spLocks noGrp="1"/>
          </p:cNvSpPr>
          <p:nvPr>
            <p:ph type="dt" idx="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5"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6"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7" name="PlaceHolder 5"/>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3"/>
          </p:nvPr>
        </p:nvSpPr>
        <p:spPr/>
        <p:txBody>
          <a:bodyPr/>
          <a:lstStyle/>
          <a:p>
            <a:fld id="{85F62D79-6740-4593-A8D4-5C3DC87C4408}" type="slidenum">
              <a:t>‹#›</a:t>
            </a:fld>
            <a:endParaRPr/>
          </a:p>
        </p:txBody>
      </p:sp>
      <p:sp>
        <p:nvSpPr>
          <p:cNvPr id="9" name="PlaceHolder 8"/>
          <p:cNvSpPr>
            <a:spLocks noGrp="1"/>
          </p:cNvSpPr>
          <p:nvPr>
            <p:ph type="dt" idx="2"/>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p:nvPr>
        </p:nvSpPr>
        <p:spPr>
          <a:xfrm>
            <a:off x="3884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0" name="PlaceHolder 3"/>
          <p:cNvSpPr>
            <a:spLocks noGrp="1"/>
          </p:cNvSpPr>
          <p:nvPr>
            <p:ph/>
          </p:nvPr>
        </p:nvSpPr>
        <p:spPr>
          <a:xfrm>
            <a:off x="27536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1" name="PlaceHolder 4"/>
          <p:cNvSpPr>
            <a:spLocks noGrp="1"/>
          </p:cNvSpPr>
          <p:nvPr>
            <p:ph/>
          </p:nvPr>
        </p:nvSpPr>
        <p:spPr>
          <a:xfrm>
            <a:off x="51188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2" name="PlaceHolder 5"/>
          <p:cNvSpPr>
            <a:spLocks noGrp="1"/>
          </p:cNvSpPr>
          <p:nvPr>
            <p:ph/>
          </p:nvPr>
        </p:nvSpPr>
        <p:spPr>
          <a:xfrm>
            <a:off x="3884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3" name="PlaceHolder 6"/>
          <p:cNvSpPr>
            <a:spLocks noGrp="1"/>
          </p:cNvSpPr>
          <p:nvPr>
            <p:ph/>
          </p:nvPr>
        </p:nvSpPr>
        <p:spPr>
          <a:xfrm>
            <a:off x="27536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4" name="PlaceHolder 7"/>
          <p:cNvSpPr>
            <a:spLocks noGrp="1"/>
          </p:cNvSpPr>
          <p:nvPr>
            <p:ph/>
          </p:nvPr>
        </p:nvSpPr>
        <p:spPr>
          <a:xfrm>
            <a:off x="51188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3"/>
          </p:nvPr>
        </p:nvSpPr>
        <p:spPr/>
        <p:txBody>
          <a:bodyPr/>
          <a:lstStyle/>
          <a:p>
            <a:fld id="{C15B138B-4359-4DE1-BE5C-DEFDCF9E3D38}" type="slidenum">
              <a:t>‹#›</a:t>
            </a:fld>
            <a:endParaRPr/>
          </a:p>
        </p:txBody>
      </p:sp>
      <p:sp>
        <p:nvSpPr>
          <p:cNvPr id="11" name="PlaceHolder 10"/>
          <p:cNvSpPr>
            <a:spLocks noGrp="1"/>
          </p:cNvSpPr>
          <p:nvPr>
            <p:ph type="dt" idx="2"/>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6"/>
          </p:nvPr>
        </p:nvSpPr>
        <p:spPr/>
        <p:txBody>
          <a:bodyPr/>
          <a:lstStyle/>
          <a:p>
            <a:fld id="{401CB772-0871-4F81-9EC7-922C98FDDA6D}" type="slidenum">
              <a:t>‹#›</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type="subTitle"/>
          </p:nvPr>
        </p:nvSpPr>
        <p:spPr>
          <a:xfrm>
            <a:off x="388440" y="2353320"/>
            <a:ext cx="6994800" cy="58334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9FE30357-BD02-410F-BFB4-9BEF7E99E619}"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3" name="PlaceHolder 2"/>
          <p:cNvSpPr>
            <a:spLocks noGrp="1"/>
          </p:cNvSpPr>
          <p:nvPr>
            <p:ph/>
          </p:nvPr>
        </p:nvSpPr>
        <p:spPr>
          <a:xfrm>
            <a:off x="388440" y="2353320"/>
            <a:ext cx="699480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592517EF-7810-4320-8351-286EE382FCD7}"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5"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6"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43DAFE83-E633-4878-A0CD-166F93C8907D}"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8430A79E-75A0-4086-A236-BFBA496860A2}"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388440" y="401040"/>
            <a:ext cx="6994800" cy="7784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52D66725-533C-4643-AE79-6504A075DF06}"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1"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2"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8A4F8F74-C932-4D1A-BA36-8FF08EEBB567}"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p:nvPr>
        </p:nvSpPr>
        <p:spPr>
          <a:xfrm>
            <a:off x="388440" y="2353320"/>
            <a:ext cx="6994800" cy="58334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CD05A77D-786C-4B3A-A151-89FB7D60AA20}" type="slidenum">
              <a:t>‹#›</a:t>
            </a:fld>
            <a:endParaRPr/>
          </a:p>
        </p:txBody>
      </p:sp>
      <p:sp>
        <p:nvSpPr>
          <p:cNvPr id="6" name="PlaceHolder 5"/>
          <p:cNvSpPr>
            <a:spLocks noGrp="1"/>
          </p:cNvSpPr>
          <p:nvPr>
            <p:ph type="dt" idx="2"/>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5"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6" name="PlaceHolder 4"/>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8FB5BDA0-EC82-4C93-B5D2-DBC85B0BDDA5}"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9"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0" name="PlaceHolder 4"/>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BD7BF376-271B-4096-A839-CCB3C33EB5CA}"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p:nvPr>
        </p:nvSpPr>
        <p:spPr>
          <a:xfrm>
            <a:off x="388440" y="235332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3" name="PlaceHolder 3"/>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7B228231-6137-47ED-88BD-A41B74585B82}"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6"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7"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8" name="PlaceHolder 5"/>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6"/>
          </p:nvPr>
        </p:nvSpPr>
        <p:spPr/>
        <p:txBody>
          <a:bodyPr/>
          <a:lstStyle/>
          <a:p>
            <a:fld id="{4D71A4CF-C201-499D-B9E3-27D6746520A8}" type="slidenum">
              <a:t>‹#›</a:t>
            </a:fld>
            <a:endParaRPr/>
          </a:p>
        </p:txBody>
      </p:sp>
      <p:sp>
        <p:nvSpPr>
          <p:cNvPr id="9" name="PlaceHolder 8"/>
          <p:cNvSpPr>
            <a:spLocks noGrp="1"/>
          </p:cNvSpPr>
          <p:nvPr>
            <p:ph type="dt" idx="5"/>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0" name="PlaceHolder 2"/>
          <p:cNvSpPr>
            <a:spLocks noGrp="1"/>
          </p:cNvSpPr>
          <p:nvPr>
            <p:ph/>
          </p:nvPr>
        </p:nvSpPr>
        <p:spPr>
          <a:xfrm>
            <a:off x="3884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1" name="PlaceHolder 3"/>
          <p:cNvSpPr>
            <a:spLocks noGrp="1"/>
          </p:cNvSpPr>
          <p:nvPr>
            <p:ph/>
          </p:nvPr>
        </p:nvSpPr>
        <p:spPr>
          <a:xfrm>
            <a:off x="27536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2" name="PlaceHolder 4"/>
          <p:cNvSpPr>
            <a:spLocks noGrp="1"/>
          </p:cNvSpPr>
          <p:nvPr>
            <p:ph/>
          </p:nvPr>
        </p:nvSpPr>
        <p:spPr>
          <a:xfrm>
            <a:off x="51188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3" name="PlaceHolder 5"/>
          <p:cNvSpPr>
            <a:spLocks noGrp="1"/>
          </p:cNvSpPr>
          <p:nvPr>
            <p:ph/>
          </p:nvPr>
        </p:nvSpPr>
        <p:spPr>
          <a:xfrm>
            <a:off x="3884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4" name="PlaceHolder 6"/>
          <p:cNvSpPr>
            <a:spLocks noGrp="1"/>
          </p:cNvSpPr>
          <p:nvPr>
            <p:ph/>
          </p:nvPr>
        </p:nvSpPr>
        <p:spPr>
          <a:xfrm>
            <a:off x="27536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5" name="PlaceHolder 7"/>
          <p:cNvSpPr>
            <a:spLocks noGrp="1"/>
          </p:cNvSpPr>
          <p:nvPr>
            <p:ph/>
          </p:nvPr>
        </p:nvSpPr>
        <p:spPr>
          <a:xfrm>
            <a:off x="51188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6"/>
          </p:nvPr>
        </p:nvSpPr>
        <p:spPr/>
        <p:txBody>
          <a:bodyPr/>
          <a:lstStyle/>
          <a:p>
            <a:fld id="{4FF75825-08C7-41B4-AC0C-D336846FC0AC}" type="slidenum">
              <a:t>‹#›</a:t>
            </a:fld>
            <a:endParaRPr/>
          </a:p>
        </p:txBody>
      </p:sp>
      <p:sp>
        <p:nvSpPr>
          <p:cNvPr id="11" name="PlaceHolder 10"/>
          <p:cNvSpPr>
            <a:spLocks noGrp="1"/>
          </p:cNvSpPr>
          <p:nvPr>
            <p:ph type="dt" idx="5"/>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9"/>
          </p:nvPr>
        </p:nvSpPr>
        <p:spPr/>
        <p:txBody>
          <a:bodyPr/>
          <a:lstStyle/>
          <a:p>
            <a:fld id="{3CA71890-8338-4A2E-991E-117237101E37}" type="slidenum">
              <a:t>‹#›</a:t>
            </a:fld>
            <a:endParaRPr/>
          </a:p>
        </p:txBody>
      </p:sp>
      <p:sp>
        <p:nvSpPr>
          <p:cNvPr id="4" name="PlaceHolder 3"/>
          <p:cNvSpPr>
            <a:spLocks noGrp="1"/>
          </p:cNvSpPr>
          <p:nvPr>
            <p:ph type="dt" idx="8"/>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subTitle"/>
          </p:nvPr>
        </p:nvSpPr>
        <p:spPr>
          <a:xfrm>
            <a:off x="388440" y="2353320"/>
            <a:ext cx="6994800" cy="58334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250EC4CF-43B2-4BA3-A23F-52BD50BC04DE}" type="slidenum">
              <a:t>‹#›</a:t>
            </a:fld>
            <a:endParaRPr/>
          </a:p>
        </p:txBody>
      </p:sp>
      <p:sp>
        <p:nvSpPr>
          <p:cNvPr id="6" name="PlaceHolder 5"/>
          <p:cNvSpPr>
            <a:spLocks noGrp="1"/>
          </p:cNvSpPr>
          <p:nvPr>
            <p:ph type="dt" idx="8"/>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4" name="PlaceHolder 2"/>
          <p:cNvSpPr>
            <a:spLocks noGrp="1"/>
          </p:cNvSpPr>
          <p:nvPr>
            <p:ph/>
          </p:nvPr>
        </p:nvSpPr>
        <p:spPr>
          <a:xfrm>
            <a:off x="388440" y="2353320"/>
            <a:ext cx="699480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D1831FDF-34FB-4DEE-9C9E-C2AC85739AF8}" type="slidenum">
              <a:t>‹#›</a:t>
            </a:fld>
            <a:endParaRPr/>
          </a:p>
        </p:txBody>
      </p:sp>
      <p:sp>
        <p:nvSpPr>
          <p:cNvPr id="6" name="PlaceHolder 5"/>
          <p:cNvSpPr>
            <a:spLocks noGrp="1"/>
          </p:cNvSpPr>
          <p:nvPr>
            <p:ph type="dt" idx="8"/>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7"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6B6747FC-7A75-41C7-903D-2A0202A48ADD}" type="slidenum">
              <a:t>‹#›</a:t>
            </a:fld>
            <a:endParaRPr/>
          </a:p>
        </p:txBody>
      </p:sp>
      <p:sp>
        <p:nvSpPr>
          <p:cNvPr id="7" name="PlaceHolder 6"/>
          <p:cNvSpPr>
            <a:spLocks noGrp="1"/>
          </p:cNvSpPr>
          <p:nvPr>
            <p:ph type="dt" idx="8"/>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1750F7FF-4BE7-4071-8697-0A672B53077D}" type="slidenum">
              <a:t>‹#›</a:t>
            </a:fld>
            <a:endParaRPr/>
          </a:p>
        </p:txBody>
      </p:sp>
      <p:sp>
        <p:nvSpPr>
          <p:cNvPr id="5" name="PlaceHolder 4"/>
          <p:cNvSpPr>
            <a:spLocks noGrp="1"/>
          </p:cNvSpPr>
          <p:nvPr>
            <p:ph type="dt" idx="8"/>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388440" y="2353320"/>
            <a:ext cx="699480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0FA6646E-778E-44A1-849A-A8F89F305CBA}" type="slidenum">
              <a:t>‹#›</a:t>
            </a:fld>
            <a:endParaRPr/>
          </a:p>
        </p:txBody>
      </p:sp>
      <p:sp>
        <p:nvSpPr>
          <p:cNvPr id="6" name="PlaceHolder 5"/>
          <p:cNvSpPr>
            <a:spLocks noGrp="1"/>
          </p:cNvSpPr>
          <p:nvPr>
            <p:ph type="dt" idx="2"/>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388440" y="401040"/>
            <a:ext cx="6994800" cy="7784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81799631-5807-4686-AB87-F45F88FC79D9}" type="slidenum">
              <a:t>‹#›</a:t>
            </a:fld>
            <a:endParaRPr/>
          </a:p>
        </p:txBody>
      </p:sp>
      <p:sp>
        <p:nvSpPr>
          <p:cNvPr id="5" name="PlaceHolder 4"/>
          <p:cNvSpPr>
            <a:spLocks noGrp="1"/>
          </p:cNvSpPr>
          <p:nvPr>
            <p:ph type="dt" idx="8"/>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2"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3"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DFC85370-5190-4954-A809-4D1696E24077}"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6"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7" name="PlaceHolder 4"/>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28623F0C-7F46-43D7-8D1C-68AFE945B2CB}"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9"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0"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1" name="PlaceHolder 4"/>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9EC6B61D-9829-483D-9903-59D79EFA4584}"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3" name="PlaceHolder 2"/>
          <p:cNvSpPr>
            <a:spLocks noGrp="1"/>
          </p:cNvSpPr>
          <p:nvPr>
            <p:ph/>
          </p:nvPr>
        </p:nvSpPr>
        <p:spPr>
          <a:xfrm>
            <a:off x="388440" y="235332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4" name="PlaceHolder 3"/>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08305740-C225-471A-A757-02AF4ACA68ED}" type="slidenum">
              <a:t>‹#›</a:t>
            </a:fld>
            <a:endParaRPr/>
          </a:p>
        </p:txBody>
      </p:sp>
      <p:sp>
        <p:nvSpPr>
          <p:cNvPr id="7" name="PlaceHolder 6"/>
          <p:cNvSpPr>
            <a:spLocks noGrp="1"/>
          </p:cNvSpPr>
          <p:nvPr>
            <p:ph type="dt" idx="8"/>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6"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7"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8"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9" name="PlaceHolder 5"/>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9"/>
          </p:nvPr>
        </p:nvSpPr>
        <p:spPr/>
        <p:txBody>
          <a:bodyPr/>
          <a:lstStyle/>
          <a:p>
            <a:fld id="{903E8180-87A7-46EA-9C74-7AD4027A5BD6}" type="slidenum">
              <a:t>‹#›</a:t>
            </a:fld>
            <a:endParaRPr/>
          </a:p>
        </p:txBody>
      </p:sp>
      <p:sp>
        <p:nvSpPr>
          <p:cNvPr id="9" name="PlaceHolder 8"/>
          <p:cNvSpPr>
            <a:spLocks noGrp="1"/>
          </p:cNvSpPr>
          <p:nvPr>
            <p:ph type="dt" idx="8"/>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1" name="PlaceHolder 2"/>
          <p:cNvSpPr>
            <a:spLocks noGrp="1"/>
          </p:cNvSpPr>
          <p:nvPr>
            <p:ph/>
          </p:nvPr>
        </p:nvSpPr>
        <p:spPr>
          <a:xfrm>
            <a:off x="3884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2" name="PlaceHolder 3"/>
          <p:cNvSpPr>
            <a:spLocks noGrp="1"/>
          </p:cNvSpPr>
          <p:nvPr>
            <p:ph/>
          </p:nvPr>
        </p:nvSpPr>
        <p:spPr>
          <a:xfrm>
            <a:off x="27536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3" name="PlaceHolder 4"/>
          <p:cNvSpPr>
            <a:spLocks noGrp="1"/>
          </p:cNvSpPr>
          <p:nvPr>
            <p:ph/>
          </p:nvPr>
        </p:nvSpPr>
        <p:spPr>
          <a:xfrm>
            <a:off x="5118840" y="235332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4" name="PlaceHolder 5"/>
          <p:cNvSpPr>
            <a:spLocks noGrp="1"/>
          </p:cNvSpPr>
          <p:nvPr>
            <p:ph/>
          </p:nvPr>
        </p:nvSpPr>
        <p:spPr>
          <a:xfrm>
            <a:off x="3884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5" name="PlaceHolder 6"/>
          <p:cNvSpPr>
            <a:spLocks noGrp="1"/>
          </p:cNvSpPr>
          <p:nvPr>
            <p:ph/>
          </p:nvPr>
        </p:nvSpPr>
        <p:spPr>
          <a:xfrm>
            <a:off x="27536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6" name="PlaceHolder 7"/>
          <p:cNvSpPr>
            <a:spLocks noGrp="1"/>
          </p:cNvSpPr>
          <p:nvPr>
            <p:ph/>
          </p:nvPr>
        </p:nvSpPr>
        <p:spPr>
          <a:xfrm>
            <a:off x="5118840" y="5400360"/>
            <a:ext cx="2252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9"/>
          </p:nvPr>
        </p:nvSpPr>
        <p:spPr/>
        <p:txBody>
          <a:bodyPr/>
          <a:lstStyle/>
          <a:p>
            <a:fld id="{27B96629-64B1-4F57-A38E-40B374DA98D1}" type="slidenum">
              <a:t>‹#›</a:t>
            </a:fld>
            <a:endParaRPr/>
          </a:p>
        </p:txBody>
      </p:sp>
      <p:sp>
        <p:nvSpPr>
          <p:cNvPr id="11" name="PlaceHolder 10"/>
          <p:cNvSpPr>
            <a:spLocks noGrp="1"/>
          </p:cNvSpPr>
          <p:nvPr>
            <p:ph type="dt" idx="8"/>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5"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4ACD179C-238E-4C4A-A55D-82C547544F88}" type="slidenum">
              <a:t>‹#›</a:t>
            </a:fld>
            <a:endParaRPr/>
          </a:p>
        </p:txBody>
      </p:sp>
      <p:sp>
        <p:nvSpPr>
          <p:cNvPr id="7" name="PlaceHolder 6"/>
          <p:cNvSpPr>
            <a:spLocks noGrp="1"/>
          </p:cNvSpPr>
          <p:nvPr>
            <p:ph type="dt" idx="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297C3C32-5BC1-4606-8431-C6D93C313B44}" type="slidenum">
              <a:t>‹#›</a:t>
            </a:fld>
            <a:endParaRPr/>
          </a:p>
        </p:txBody>
      </p:sp>
      <p:sp>
        <p:nvSpPr>
          <p:cNvPr id="5" name="PlaceHolder 4"/>
          <p:cNvSpPr>
            <a:spLocks noGrp="1"/>
          </p:cNvSpPr>
          <p:nvPr>
            <p:ph type="dt" idx="2"/>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388440" y="401040"/>
            <a:ext cx="6994800" cy="7784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FD9177FF-5AF5-4F2E-864F-1A3715905371}" type="slidenum">
              <a:t>‹#›</a:t>
            </a:fld>
            <a:endParaRPr/>
          </a:p>
        </p:txBody>
      </p:sp>
      <p:sp>
        <p:nvSpPr>
          <p:cNvPr id="5" name="PlaceHolder 4"/>
          <p:cNvSpPr>
            <a:spLocks noGrp="1"/>
          </p:cNvSpPr>
          <p:nvPr>
            <p:ph type="dt" idx="2"/>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 name="PlaceHolder 3"/>
          <p:cNvSpPr>
            <a:spLocks noGrp="1"/>
          </p:cNvSpPr>
          <p:nvPr>
            <p:ph/>
          </p:nvPr>
        </p:nvSpPr>
        <p:spPr>
          <a:xfrm>
            <a:off x="397260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 name="PlaceHolder 4"/>
          <p:cNvSpPr>
            <a:spLocks noGrp="1"/>
          </p:cNvSpPr>
          <p:nvPr>
            <p:ph/>
          </p:nvPr>
        </p:nvSpPr>
        <p:spPr>
          <a:xfrm>
            <a:off x="38844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ADD9DCA9-19AE-4B3B-9C1D-C1C6FBD6E27C}"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388440" y="2353320"/>
            <a:ext cx="3413160" cy="5833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5" name="PlaceHolder 4"/>
          <p:cNvSpPr>
            <a:spLocks noGrp="1"/>
          </p:cNvSpPr>
          <p:nvPr>
            <p:ph/>
          </p:nvPr>
        </p:nvSpPr>
        <p:spPr>
          <a:xfrm>
            <a:off x="3972600" y="540036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AF294C09-CB26-4F04-AD58-EDDBE44FFDB5}"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38844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8" name="PlaceHolder 3"/>
          <p:cNvSpPr>
            <a:spLocks noGrp="1"/>
          </p:cNvSpPr>
          <p:nvPr>
            <p:ph/>
          </p:nvPr>
        </p:nvSpPr>
        <p:spPr>
          <a:xfrm>
            <a:off x="3972600" y="2353320"/>
            <a:ext cx="341316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9" name="PlaceHolder 4"/>
          <p:cNvSpPr>
            <a:spLocks noGrp="1"/>
          </p:cNvSpPr>
          <p:nvPr>
            <p:ph/>
          </p:nvPr>
        </p:nvSpPr>
        <p:spPr>
          <a:xfrm>
            <a:off x="388440" y="5400360"/>
            <a:ext cx="6994800" cy="27824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AFFB813E-C5F1-4D18-9990-EBA0D74502A2}"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bg object 16"/>
          <p:cNvPicPr/>
          <p:nvPr/>
        </p:nvPicPr>
        <p:blipFill>
          <a:blip r:embed="rId14"/>
          <a:stretch/>
        </p:blipFill>
        <p:spPr>
          <a:xfrm>
            <a:off x="0" y="0"/>
            <a:ext cx="7772040" cy="10058040"/>
          </a:xfrm>
          <a:prstGeom prst="rect">
            <a:avLst/>
          </a:prstGeom>
          <a:ln w="0">
            <a:noFill/>
          </a:ln>
        </p:spPr>
      </p:pic>
      <p:sp>
        <p:nvSpPr>
          <p:cNvPr id="10" name="bg object 17"/>
          <p:cNvSpPr/>
          <p:nvPr/>
        </p:nvSpPr>
        <p:spPr>
          <a:xfrm>
            <a:off x="540000" y="540000"/>
            <a:ext cx="6692400" cy="8978400"/>
          </a:xfrm>
          <a:custGeom>
            <a:avLst/>
            <a:gdLst/>
            <a:ahLst/>
            <a:cxnLst/>
            <a:rect l="l" t="t" r="r" b="b"/>
            <a:pathLst>
              <a:path w="6692900" h="8978900">
                <a:moveTo>
                  <a:pt x="6463804" y="0"/>
                </a:moveTo>
                <a:lnTo>
                  <a:pt x="228600" y="0"/>
                </a:lnTo>
                <a:lnTo>
                  <a:pt x="182529" y="4644"/>
                </a:lnTo>
                <a:lnTo>
                  <a:pt x="139619" y="17964"/>
                </a:lnTo>
                <a:lnTo>
                  <a:pt x="100788" y="39041"/>
                </a:lnTo>
                <a:lnTo>
                  <a:pt x="66955" y="66955"/>
                </a:lnTo>
                <a:lnTo>
                  <a:pt x="39041" y="100788"/>
                </a:lnTo>
                <a:lnTo>
                  <a:pt x="17964" y="139619"/>
                </a:lnTo>
                <a:lnTo>
                  <a:pt x="4644" y="182529"/>
                </a:lnTo>
                <a:lnTo>
                  <a:pt x="0" y="228600"/>
                </a:lnTo>
                <a:lnTo>
                  <a:pt x="0" y="8749804"/>
                </a:lnTo>
                <a:lnTo>
                  <a:pt x="4644" y="8795875"/>
                </a:lnTo>
                <a:lnTo>
                  <a:pt x="17964" y="8838785"/>
                </a:lnTo>
                <a:lnTo>
                  <a:pt x="39041" y="8877616"/>
                </a:lnTo>
                <a:lnTo>
                  <a:pt x="66955" y="8911448"/>
                </a:lnTo>
                <a:lnTo>
                  <a:pt x="100788" y="8939362"/>
                </a:lnTo>
                <a:lnTo>
                  <a:pt x="139619" y="8960439"/>
                </a:lnTo>
                <a:lnTo>
                  <a:pt x="182529" y="8973760"/>
                </a:lnTo>
                <a:lnTo>
                  <a:pt x="228600" y="8978404"/>
                </a:lnTo>
                <a:lnTo>
                  <a:pt x="6463804" y="8978404"/>
                </a:lnTo>
                <a:lnTo>
                  <a:pt x="6509875" y="8973760"/>
                </a:lnTo>
                <a:lnTo>
                  <a:pt x="6552785" y="8960439"/>
                </a:lnTo>
                <a:lnTo>
                  <a:pt x="6591616" y="8939362"/>
                </a:lnTo>
                <a:lnTo>
                  <a:pt x="6625448" y="8911448"/>
                </a:lnTo>
                <a:lnTo>
                  <a:pt x="6653362" y="8877616"/>
                </a:lnTo>
                <a:lnTo>
                  <a:pt x="6674439" y="8838785"/>
                </a:lnTo>
                <a:lnTo>
                  <a:pt x="6687760" y="8795875"/>
                </a:lnTo>
                <a:lnTo>
                  <a:pt x="6692404" y="8749804"/>
                </a:lnTo>
                <a:lnTo>
                  <a:pt x="6692404" y="228600"/>
                </a:lnTo>
                <a:lnTo>
                  <a:pt x="6687760" y="182529"/>
                </a:lnTo>
                <a:lnTo>
                  <a:pt x="6674439" y="139619"/>
                </a:lnTo>
                <a:lnTo>
                  <a:pt x="6653362" y="100788"/>
                </a:lnTo>
                <a:lnTo>
                  <a:pt x="6625448" y="66955"/>
                </a:lnTo>
                <a:lnTo>
                  <a:pt x="6591616" y="39041"/>
                </a:lnTo>
                <a:lnTo>
                  <a:pt x="6552785" y="17964"/>
                </a:lnTo>
                <a:lnTo>
                  <a:pt x="6509875" y="4644"/>
                </a:lnTo>
                <a:lnTo>
                  <a:pt x="6463804" y="0"/>
                </a:lnTo>
                <a:close/>
              </a:path>
            </a:pathLst>
          </a:custGeom>
          <a:solidFill>
            <a:srgbClr val="FFFFFF">
              <a:alpha val="85000"/>
            </a:srgbClr>
          </a:solidFill>
          <a:ln w="0">
            <a:noFill/>
          </a:ln>
        </p:spPr>
        <p:style>
          <a:lnRef idx="0">
            <a:scrgbClr r="0" g="0" b="0"/>
          </a:lnRef>
          <a:fillRef idx="0">
            <a:scrgbClr r="0" g="0" b="0"/>
          </a:fillRef>
          <a:effectRef idx="0">
            <a:scrgbClr r="0" g="0" b="0"/>
          </a:effectRef>
          <a:fontRef idx="minor"/>
        </p:style>
      </p:sp>
      <p:pic>
        <p:nvPicPr>
          <p:cNvPr id="2" name="bg object 18"/>
          <p:cNvPicPr/>
          <p:nvPr/>
        </p:nvPicPr>
        <p:blipFill>
          <a:blip r:embed="rId15"/>
          <a:stretch/>
        </p:blipFill>
        <p:spPr>
          <a:xfrm>
            <a:off x="417600" y="9570240"/>
            <a:ext cx="139320" cy="139320"/>
          </a:xfrm>
          <a:prstGeom prst="rect">
            <a:avLst/>
          </a:prstGeom>
          <a:ln w="0">
            <a:noFill/>
          </a:ln>
        </p:spPr>
      </p:pic>
      <p:sp>
        <p:nvSpPr>
          <p:cNvPr id="3" name="PlaceHolder 1"/>
          <p:cNvSpPr>
            <a:spLocks noGrp="1"/>
          </p:cNvSpPr>
          <p:nvPr>
            <p:ph type="title"/>
          </p:nvPr>
        </p:nvSpPr>
        <p:spPr>
          <a:xfrm>
            <a:off x="2176920" y="1914120"/>
            <a:ext cx="3417120" cy="360360"/>
          </a:xfrm>
          <a:prstGeom prst="rect">
            <a:avLst/>
          </a:prstGeom>
          <a:noFill/>
          <a:ln w="0">
            <a:noFill/>
          </a:ln>
        </p:spPr>
        <p:txBody>
          <a:bodyPr lIns="0" tIns="0" rIns="0" bIns="0" anchor="t">
            <a:noAutofit/>
          </a:bodyPr>
          <a:lstStyle/>
          <a:p>
            <a:r>
              <a:rPr lang="en-US" sz="2200" b="0" strike="noStrike" spc="-1">
                <a:solidFill>
                  <a:srgbClr val="000000"/>
                </a:solidFill>
                <a:latin typeface="Calibri"/>
              </a:rPr>
              <a:t>Click to edit the title text format</a:t>
            </a:r>
          </a:p>
        </p:txBody>
      </p:sp>
      <p:sp>
        <p:nvSpPr>
          <p:cNvPr id="4" name="PlaceHolder 2"/>
          <p:cNvSpPr>
            <a:spLocks noGrp="1"/>
          </p:cNvSpPr>
          <p:nvPr>
            <p:ph type="body"/>
          </p:nvPr>
        </p:nvSpPr>
        <p:spPr>
          <a:xfrm>
            <a:off x="928800" y="1839600"/>
            <a:ext cx="2934000" cy="6291360"/>
          </a:xfrm>
          <a:prstGeom prst="rect">
            <a:avLst/>
          </a:prstGeom>
          <a:noFill/>
          <a:ln w="0">
            <a:noFill/>
          </a:ln>
        </p:spPr>
        <p:txBody>
          <a:bodyPr lIns="0" tIns="0" rIns="0" bIns="0" anchor="t">
            <a:no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Calibri"/>
              </a:rPr>
              <a:t>Seventh Outline Level</a:t>
            </a:r>
          </a:p>
        </p:txBody>
      </p:sp>
      <p:sp>
        <p:nvSpPr>
          <p:cNvPr id="5" name="PlaceHolder 3"/>
          <p:cNvSpPr>
            <a:spLocks noGrp="1"/>
          </p:cNvSpPr>
          <p:nvPr>
            <p:ph type="body"/>
          </p:nvPr>
        </p:nvSpPr>
        <p:spPr>
          <a:xfrm>
            <a:off x="4002840" y="2313360"/>
            <a:ext cx="3380760" cy="6741720"/>
          </a:xfrm>
          <a:prstGeom prst="rect">
            <a:avLst/>
          </a:prstGeom>
          <a:noFill/>
          <a:ln w="0">
            <a:noFill/>
          </a:ln>
        </p:spPr>
        <p:txBody>
          <a:bodyPr lIns="0" tIns="0" rIns="0" bIns="0" anchor="t">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Calibri"/>
              </a:rPr>
              <a:t>Seventh Outline Level</a:t>
            </a:r>
          </a:p>
        </p:txBody>
      </p:sp>
      <p:sp>
        <p:nvSpPr>
          <p:cNvPr id="6" name="PlaceHolder 4"/>
          <p:cNvSpPr>
            <a:spLocks noGrp="1"/>
          </p:cNvSpPr>
          <p:nvPr>
            <p:ph type="ftr" idx="1"/>
          </p:nvPr>
        </p:nvSpPr>
        <p:spPr>
          <a:xfrm>
            <a:off x="2642760" y="9354240"/>
            <a:ext cx="2486880" cy="50256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7" name="PlaceHolder 5"/>
          <p:cNvSpPr>
            <a:spLocks noGrp="1"/>
          </p:cNvSpPr>
          <p:nvPr>
            <p:ph type="dt" idx="2"/>
          </p:nvPr>
        </p:nvSpPr>
        <p:spPr>
          <a:xfrm>
            <a:off x="388800" y="9354240"/>
            <a:ext cx="1787400" cy="50256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8" name="PlaceHolder 6"/>
          <p:cNvSpPr>
            <a:spLocks noGrp="1"/>
          </p:cNvSpPr>
          <p:nvPr>
            <p:ph type="sldNum" idx="3"/>
          </p:nvPr>
        </p:nvSpPr>
        <p:spPr>
          <a:xfrm>
            <a:off x="5596200" y="9354240"/>
            <a:ext cx="1787400" cy="50256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994DD75A-7F83-43F6-A4E6-45DB560B31E5}" type="slidenum">
              <a:rPr lang="en-US" sz="1800" b="0" strike="noStrike" spc="-1">
                <a:solidFill>
                  <a:srgbClr val="B2B2B2"/>
                </a:solidFill>
                <a:latin typeface="Calibri"/>
              </a:rPr>
              <a:t>‹#›</a:t>
            </a:fld>
            <a:endParaRPr lang="en-IN"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176920" y="1914120"/>
            <a:ext cx="3417120" cy="360360"/>
          </a:xfrm>
          <a:prstGeom prst="rect">
            <a:avLst/>
          </a:prstGeom>
          <a:noFill/>
          <a:ln w="0">
            <a:noFill/>
          </a:ln>
        </p:spPr>
        <p:txBody>
          <a:bodyPr lIns="0" tIns="0" rIns="0" bIns="0" anchor="t">
            <a:noAutofit/>
          </a:bodyPr>
          <a:lstStyle/>
          <a:p>
            <a:r>
              <a:rPr lang="en-US" sz="2200" b="0" strike="noStrike" spc="-1">
                <a:solidFill>
                  <a:srgbClr val="000000"/>
                </a:solidFill>
                <a:latin typeface="Calibri"/>
              </a:rPr>
              <a:t>Click to edit the title text format</a:t>
            </a:r>
          </a:p>
        </p:txBody>
      </p:sp>
      <p:sp>
        <p:nvSpPr>
          <p:cNvPr id="46" name="PlaceHolder 2"/>
          <p:cNvSpPr>
            <a:spLocks noGrp="1"/>
          </p:cNvSpPr>
          <p:nvPr>
            <p:ph type="body"/>
          </p:nvPr>
        </p:nvSpPr>
        <p:spPr>
          <a:xfrm>
            <a:off x="937800" y="3559680"/>
            <a:ext cx="5896800" cy="2462040"/>
          </a:xfrm>
          <a:prstGeom prst="rect">
            <a:avLst/>
          </a:prstGeom>
          <a:noFill/>
          <a:ln w="0">
            <a:noFill/>
          </a:ln>
        </p:spPr>
        <p:txBody>
          <a:bodyPr lIns="0" tIns="0" rIns="0" bIns="0" anchor="t">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Calibri"/>
              </a:rPr>
              <a:t>Seventh Outline Level</a:t>
            </a:r>
          </a:p>
        </p:txBody>
      </p:sp>
      <p:sp>
        <p:nvSpPr>
          <p:cNvPr id="47" name="PlaceHolder 3"/>
          <p:cNvSpPr>
            <a:spLocks noGrp="1"/>
          </p:cNvSpPr>
          <p:nvPr>
            <p:ph type="ftr" idx="4"/>
          </p:nvPr>
        </p:nvSpPr>
        <p:spPr>
          <a:xfrm>
            <a:off x="2642760" y="9354240"/>
            <a:ext cx="2486880" cy="50256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48" name="PlaceHolder 4"/>
          <p:cNvSpPr>
            <a:spLocks noGrp="1"/>
          </p:cNvSpPr>
          <p:nvPr>
            <p:ph type="dt" idx="5"/>
          </p:nvPr>
        </p:nvSpPr>
        <p:spPr>
          <a:xfrm>
            <a:off x="388800" y="9354240"/>
            <a:ext cx="1787400" cy="50256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49" name="PlaceHolder 5"/>
          <p:cNvSpPr>
            <a:spLocks noGrp="1"/>
          </p:cNvSpPr>
          <p:nvPr>
            <p:ph type="sldNum" idx="6"/>
          </p:nvPr>
        </p:nvSpPr>
        <p:spPr>
          <a:xfrm>
            <a:off x="5596200" y="9354240"/>
            <a:ext cx="1787400" cy="50256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9217F8BF-F3BF-41EE-8CBA-A2818AFFD512}" type="slidenum">
              <a:rPr lang="en-US" sz="1800" b="0" strike="noStrike" spc="-1">
                <a:solidFill>
                  <a:srgbClr val="B2B2B2"/>
                </a:solidFill>
                <a:latin typeface="Calibri"/>
              </a:rPr>
              <a:t>‹#›</a:t>
            </a:fld>
            <a:endParaRPr lang="en-IN"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PlaceHolder 1"/>
          <p:cNvSpPr>
            <a:spLocks noGrp="1"/>
          </p:cNvSpPr>
          <p:nvPr>
            <p:ph type="ftr" idx="7"/>
          </p:nvPr>
        </p:nvSpPr>
        <p:spPr>
          <a:xfrm>
            <a:off x="2642760" y="9354240"/>
            <a:ext cx="2486880" cy="50256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87" name="PlaceHolder 2"/>
          <p:cNvSpPr>
            <a:spLocks noGrp="1"/>
          </p:cNvSpPr>
          <p:nvPr>
            <p:ph type="dt" idx="8"/>
          </p:nvPr>
        </p:nvSpPr>
        <p:spPr>
          <a:xfrm>
            <a:off x="388800" y="9354240"/>
            <a:ext cx="1787400" cy="50256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88" name="PlaceHolder 3"/>
          <p:cNvSpPr>
            <a:spLocks noGrp="1"/>
          </p:cNvSpPr>
          <p:nvPr>
            <p:ph type="sldNum" idx="9"/>
          </p:nvPr>
        </p:nvSpPr>
        <p:spPr>
          <a:xfrm>
            <a:off x="5596200" y="9354240"/>
            <a:ext cx="1787400" cy="50256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2723A1F5-9477-4C63-8573-BD78644A7F81}" type="slidenum">
              <a:rPr lang="en-US" sz="1800" b="0" strike="noStrike" spc="-1">
                <a:solidFill>
                  <a:srgbClr val="B2B2B2"/>
                </a:solidFill>
                <a:latin typeface="Calibri"/>
              </a:rPr>
              <a:t>‹#›</a:t>
            </a:fld>
            <a:endParaRPr lang="en-IN" sz="1800" b="0" strike="noStrike" spc="-1">
              <a:latin typeface="Times New Roman"/>
            </a:endParaRPr>
          </a:p>
        </p:txBody>
      </p:sp>
      <p:sp>
        <p:nvSpPr>
          <p:cNvPr id="89" name="PlaceHolder 4"/>
          <p:cNvSpPr>
            <a:spLocks noGrp="1"/>
          </p:cNvSpPr>
          <p:nvPr>
            <p:ph type="title"/>
          </p:nvPr>
        </p:nvSpPr>
        <p:spPr>
          <a:xfrm>
            <a:off x="388440" y="401040"/>
            <a:ext cx="6994800" cy="167904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90" name="PlaceHolder 5"/>
          <p:cNvSpPr>
            <a:spLocks noGrp="1"/>
          </p:cNvSpPr>
          <p:nvPr>
            <p:ph type="body"/>
          </p:nvPr>
        </p:nvSpPr>
        <p:spPr>
          <a:xfrm>
            <a:off x="388440" y="2353320"/>
            <a:ext cx="6994800" cy="5833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icpmmm2024.in/"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hyperlink" Target="mailto:metallurgy.projjal@knu.ac.in" TargetMode="External"/><Relationship Id="rId5" Type="http://schemas.openxmlformats.org/officeDocument/2006/relationships/hyperlink" Target="mailto:icpmmm2024@gmail.com" TargetMode="Externa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hyperlink" Target="mailto:icpmmm2024@gamail.com" TargetMode="External"/><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hyperlink" Target="mailto:icpmmm2024@gmail.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5.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55.jpe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55.jpe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2176920" y="1914120"/>
            <a:ext cx="3417120" cy="360360"/>
          </a:xfrm>
          <a:prstGeom prst="rect">
            <a:avLst/>
          </a:prstGeom>
          <a:noFill/>
          <a:ln w="0">
            <a:noFill/>
          </a:ln>
        </p:spPr>
        <p:txBody>
          <a:bodyPr lIns="0" tIns="0" rIns="0" bIns="0" anchor="t">
            <a:noAutofit/>
          </a:bodyPr>
          <a:lstStyle/>
          <a:p>
            <a:endParaRPr lang="en-US" sz="1800" b="0" strike="noStrike" spc="-1">
              <a:solidFill>
                <a:srgbClr val="000000"/>
              </a:solidFill>
              <a:latin typeface="Calibri"/>
            </a:endParaRPr>
          </a:p>
        </p:txBody>
      </p:sp>
      <p:pic>
        <p:nvPicPr>
          <p:cNvPr id="134" name="Picture 3"/>
          <p:cNvPicPr/>
          <p:nvPr/>
        </p:nvPicPr>
        <p:blipFill>
          <a:blip r:embed="rId3"/>
          <a:stretch/>
        </p:blipFill>
        <p:spPr>
          <a:xfrm>
            <a:off x="0" y="228600"/>
            <a:ext cx="7772040" cy="9829440"/>
          </a:xfrm>
          <a:prstGeom prst="rect">
            <a:avLst/>
          </a:prstGeom>
          <a:ln w="9525">
            <a:noFill/>
          </a:ln>
        </p:spPr>
      </p:pic>
      <p:pic>
        <p:nvPicPr>
          <p:cNvPr id="135" name="object 5"/>
          <p:cNvPicPr/>
          <p:nvPr/>
        </p:nvPicPr>
        <p:blipFill>
          <a:blip r:embed="rId4"/>
          <a:stretch/>
        </p:blipFill>
        <p:spPr>
          <a:xfrm>
            <a:off x="0" y="4314960"/>
            <a:ext cx="7772040" cy="4685760"/>
          </a:xfrm>
          <a:prstGeom prst="rect">
            <a:avLst/>
          </a:prstGeom>
          <a:ln w="0">
            <a:noFill/>
          </a:ln>
        </p:spPr>
      </p:pic>
      <p:sp>
        <p:nvSpPr>
          <p:cNvPr id="136" name="Round Diagonal Corner Rectangle 76"/>
          <p:cNvSpPr/>
          <p:nvPr/>
        </p:nvSpPr>
        <p:spPr>
          <a:xfrm>
            <a:off x="171360" y="9529920"/>
            <a:ext cx="7429320" cy="457200"/>
          </a:xfrm>
          <a:prstGeom prst="round2DiagRect">
            <a:avLst>
              <a:gd name="adj1" fmla="val 16667"/>
              <a:gd name="adj2" fmla="val 0"/>
            </a:avLst>
          </a:prstGeom>
          <a:blipFill rotWithShape="0">
            <a:blip r:embed="rId5"/>
            <a:srcRect/>
            <a:stretch/>
          </a:blipFill>
          <a:ln>
            <a:solidFill>
              <a:srgbClr val="46AAC4"/>
            </a:solidFill>
            <a:round/>
          </a:ln>
          <a:effectLst>
            <a:outerShdw blurRad="3996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tIns="45000" rIns="90000" bIns="45000" anchor="ctr">
            <a:noAutofit/>
          </a:bodyPr>
          <a:lstStyle/>
          <a:p>
            <a:pPr algn="ctr">
              <a:lnSpc>
                <a:spcPct val="100000"/>
              </a:lnSpc>
              <a:buNone/>
            </a:pPr>
            <a:r>
              <a:rPr lang="en-US" sz="1800" b="1" strike="noStrike" spc="-1" dirty="0">
                <a:solidFill>
                  <a:srgbClr val="000000"/>
                </a:solidFill>
                <a:highlight>
                  <a:srgbClr val="00FFFF"/>
                </a:highlight>
                <a:latin typeface="Bahnschrift"/>
              </a:rPr>
              <a:t>VENUE : FAIRFIELD BY </a:t>
            </a:r>
            <a:r>
              <a:rPr lang="en-US" sz="1800" b="1" strike="noStrike" spc="-1" dirty="0">
                <a:solidFill>
                  <a:srgbClr val="FF0000"/>
                </a:solidFill>
                <a:highlight>
                  <a:srgbClr val="00FFFF"/>
                </a:highlight>
                <a:latin typeface="Bahnschrift"/>
              </a:rPr>
              <a:t>MARRIOTT</a:t>
            </a:r>
            <a:r>
              <a:rPr lang="en-US" sz="1800" b="1" strike="noStrike" spc="-1" dirty="0">
                <a:solidFill>
                  <a:srgbClr val="000000"/>
                </a:solidFill>
                <a:highlight>
                  <a:srgbClr val="00FFFF"/>
                </a:highlight>
                <a:latin typeface="Bahnschrift"/>
              </a:rPr>
              <a:t>, KOLKATA, WEST BENGAL, INDIA</a:t>
            </a:r>
            <a:endParaRPr lang="en-IN" sz="1800" b="0" strike="noStrike" spc="-1" dirty="0">
              <a:highlight>
                <a:srgbClr val="00FFFF"/>
              </a:highlight>
              <a:latin typeface="Arial"/>
            </a:endParaRPr>
          </a:p>
        </p:txBody>
      </p:sp>
      <p:sp>
        <p:nvSpPr>
          <p:cNvPr id="137" name="Picture 61"/>
          <p:cNvSpPr/>
          <p:nvPr/>
        </p:nvSpPr>
        <p:spPr>
          <a:xfrm>
            <a:off x="3643200" y="5243400"/>
            <a:ext cx="4171680" cy="3379320"/>
          </a:xfrm>
          <a:prstGeom prst="ellipse">
            <a:avLst/>
          </a:prstGeom>
          <a:blipFill rotWithShape="0">
            <a:blip r:embed="rId6"/>
            <a:srcRect/>
            <a:stretch/>
          </a:blipFill>
          <a:ln w="0">
            <a:noFill/>
          </a:ln>
          <a:effectLst>
            <a:softEdge rad="112680"/>
          </a:effectLst>
        </p:spPr>
        <p:style>
          <a:lnRef idx="0">
            <a:scrgbClr r="0" g="0" b="0"/>
          </a:lnRef>
          <a:fillRef idx="0">
            <a:scrgbClr r="0" g="0" b="0"/>
          </a:fillRef>
          <a:effectRef idx="0">
            <a:scrgbClr r="0" g="0" b="0"/>
          </a:effectRef>
          <a:fontRef idx="minor"/>
        </p:style>
      </p:sp>
      <p:pic>
        <p:nvPicPr>
          <p:cNvPr id="138" name="object 7"/>
          <p:cNvPicPr/>
          <p:nvPr/>
        </p:nvPicPr>
        <p:blipFill>
          <a:blip r:embed="rId7"/>
          <a:stretch/>
        </p:blipFill>
        <p:spPr>
          <a:xfrm>
            <a:off x="39240" y="3314520"/>
            <a:ext cx="7775640" cy="3214440"/>
          </a:xfrm>
          <a:prstGeom prst="rect">
            <a:avLst/>
          </a:prstGeom>
          <a:ln w="0">
            <a:noFill/>
          </a:ln>
        </p:spPr>
      </p:pic>
      <p:pic>
        <p:nvPicPr>
          <p:cNvPr id="139" name="object 8"/>
          <p:cNvPicPr/>
          <p:nvPr/>
        </p:nvPicPr>
        <p:blipFill>
          <a:blip r:embed="rId8"/>
          <a:stretch/>
        </p:blipFill>
        <p:spPr>
          <a:xfrm>
            <a:off x="0" y="0"/>
            <a:ext cx="7772040" cy="228240"/>
          </a:xfrm>
          <a:prstGeom prst="rect">
            <a:avLst/>
          </a:prstGeom>
          <a:ln w="0">
            <a:solidFill>
              <a:srgbClr val="EEECE1">
                <a:lumMod val="90000"/>
              </a:srgbClr>
            </a:solidFill>
          </a:ln>
        </p:spPr>
      </p:pic>
      <p:sp>
        <p:nvSpPr>
          <p:cNvPr id="140" name="object 30"/>
          <p:cNvSpPr/>
          <p:nvPr/>
        </p:nvSpPr>
        <p:spPr>
          <a:xfrm>
            <a:off x="6905520" y="563760"/>
            <a:ext cx="5400" cy="551520"/>
          </a:xfrm>
          <a:custGeom>
            <a:avLst/>
            <a:gdLst/>
            <a:ahLst/>
            <a:cxnLst/>
            <a:rect l="l" t="t" r="r" b="b"/>
            <a:pathLst>
              <a:path w="5715" h="586740">
                <a:moveTo>
                  <a:pt x="5435" y="1270"/>
                </a:moveTo>
                <a:lnTo>
                  <a:pt x="5232" y="1270"/>
                </a:lnTo>
                <a:lnTo>
                  <a:pt x="5232" y="0"/>
                </a:lnTo>
                <a:lnTo>
                  <a:pt x="12" y="0"/>
                </a:lnTo>
                <a:lnTo>
                  <a:pt x="12" y="1270"/>
                </a:lnTo>
                <a:lnTo>
                  <a:pt x="0" y="586740"/>
                </a:lnTo>
                <a:lnTo>
                  <a:pt x="5435" y="586740"/>
                </a:lnTo>
                <a:lnTo>
                  <a:pt x="5435" y="1270"/>
                </a:lnTo>
                <a:close/>
              </a:path>
            </a:pathLst>
          </a:custGeom>
          <a:solidFill>
            <a:srgbClr val="B6B5B5"/>
          </a:solidFill>
          <a:ln w="0">
            <a:noFill/>
          </a:ln>
        </p:spPr>
        <p:style>
          <a:lnRef idx="0">
            <a:scrgbClr r="0" g="0" b="0"/>
          </a:lnRef>
          <a:fillRef idx="0">
            <a:scrgbClr r="0" g="0" b="0"/>
          </a:fillRef>
          <a:effectRef idx="0">
            <a:scrgbClr r="0" g="0" b="0"/>
          </a:effectRef>
          <a:fontRef idx="minor"/>
        </p:style>
      </p:sp>
      <p:sp>
        <p:nvSpPr>
          <p:cNvPr id="141" name="object 56"/>
          <p:cNvSpPr/>
          <p:nvPr/>
        </p:nvSpPr>
        <p:spPr>
          <a:xfrm>
            <a:off x="-257040" y="1918440"/>
            <a:ext cx="6350400" cy="1460520"/>
          </a:xfrm>
          <a:prstGeom prst="rect">
            <a:avLst/>
          </a:prstGeom>
          <a:noFill/>
          <a:ln w="0">
            <a:noFill/>
          </a:ln>
          <a:effectLst>
            <a:glow rad="101520">
              <a:srgbClr val="EB2722">
                <a:alpha val="40000"/>
              </a:srgbClr>
            </a:glow>
          </a:effectLst>
          <a:scene3d>
            <a:camera prst="perspectiveFront"/>
            <a:lightRig rig="threePt" dir="t"/>
          </a:scene3d>
        </p:spPr>
        <p:style>
          <a:lnRef idx="0">
            <a:scrgbClr r="0" g="0" b="0"/>
          </a:lnRef>
          <a:fillRef idx="0">
            <a:scrgbClr r="0" g="0" b="0"/>
          </a:fillRef>
          <a:effectRef idx="0">
            <a:scrgbClr r="0" g="0" b="0"/>
          </a:effectRef>
          <a:fontRef idx="minor"/>
        </p:style>
        <p:txBody>
          <a:bodyPr lIns="0" tIns="12600" rIns="0" bIns="0" anchor="t">
            <a:spAutoFit/>
            <a:scene3d>
              <a:camera prst="perspectiveFront"/>
              <a:lightRig rig="threePt" dir="t"/>
            </a:scene3d>
            <a:sp3d extrusionH="57150">
              <a:bevelT w="38100" h="38100" prst="angle"/>
            </a:sp3d>
          </a:bodyPr>
          <a:lstStyle/>
          <a:p>
            <a:pPr marL="50760" indent="314280" algn="ctr">
              <a:lnSpc>
                <a:spcPct val="112000"/>
              </a:lnSpc>
              <a:spcBef>
                <a:spcPts val="119"/>
              </a:spcBef>
              <a:buNone/>
              <a:tabLst>
                <a:tab pos="0" algn="l"/>
              </a:tabLst>
            </a:pPr>
            <a:r>
              <a:rPr lang="en-US" sz="2800" b="1" strike="noStrike" spc="-1">
                <a:solidFill>
                  <a:srgbClr val="000000"/>
                </a:solidFill>
                <a:latin typeface="Arial"/>
                <a:ea typeface="Tahoma"/>
              </a:rPr>
              <a:t>International Conference on Processing </a:t>
            </a:r>
            <a:endParaRPr lang="en-IN" sz="2800" b="0" strike="noStrike" spc="-1">
              <a:latin typeface="Arial"/>
            </a:endParaRPr>
          </a:p>
          <a:p>
            <a:pPr marL="50760" indent="314280" algn="ctr">
              <a:lnSpc>
                <a:spcPct val="112000"/>
              </a:lnSpc>
              <a:spcBef>
                <a:spcPts val="119"/>
              </a:spcBef>
              <a:buNone/>
              <a:tabLst>
                <a:tab pos="0" algn="l"/>
              </a:tabLst>
            </a:pPr>
            <a:r>
              <a:rPr lang="en-US" sz="2800" b="1" strike="noStrike" spc="-1">
                <a:solidFill>
                  <a:srgbClr val="000000"/>
                </a:solidFill>
                <a:latin typeface="Arial"/>
                <a:ea typeface="Tahoma"/>
              </a:rPr>
              <a:t>of Minerals, Metals, and Materials : </a:t>
            </a:r>
            <a:endParaRPr lang="en-IN" sz="2800" b="0" strike="noStrike" spc="-1">
              <a:latin typeface="Arial"/>
            </a:endParaRPr>
          </a:p>
        </p:txBody>
      </p:sp>
      <p:sp>
        <p:nvSpPr>
          <p:cNvPr id="142" name="object 57"/>
          <p:cNvSpPr/>
          <p:nvPr/>
        </p:nvSpPr>
        <p:spPr>
          <a:xfrm>
            <a:off x="243000" y="4314960"/>
            <a:ext cx="4882680" cy="1103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50760" indent="314280" algn="ctr">
              <a:lnSpc>
                <a:spcPct val="112000"/>
              </a:lnSpc>
              <a:spcBef>
                <a:spcPts val="119"/>
              </a:spcBef>
              <a:buNone/>
              <a:tabLst>
                <a:tab pos="0" algn="l"/>
              </a:tabLst>
            </a:pPr>
            <a:r>
              <a:rPr lang="en-US" sz="3200" b="1" strike="noStrike" spc="-1">
                <a:solidFill>
                  <a:srgbClr val="000000"/>
                </a:solidFill>
                <a:latin typeface="Tahoma"/>
                <a:ea typeface="Tahoma"/>
              </a:rPr>
              <a:t>21-23 February, 2024</a:t>
            </a:r>
            <a:endParaRPr lang="en-IN" sz="3200" b="0" strike="noStrike" spc="-1">
              <a:latin typeface="Arial"/>
            </a:endParaRPr>
          </a:p>
        </p:txBody>
      </p:sp>
      <p:sp>
        <p:nvSpPr>
          <p:cNvPr id="143" name="object 60"/>
          <p:cNvSpPr/>
          <p:nvPr/>
        </p:nvSpPr>
        <p:spPr>
          <a:xfrm>
            <a:off x="950040" y="6587280"/>
            <a:ext cx="727200" cy="142920"/>
          </a:xfrm>
          <a:custGeom>
            <a:avLst/>
            <a:gdLst/>
            <a:ahLst/>
            <a:cxnLst/>
            <a:rect l="l" t="t" r="r" b="b"/>
            <a:pathLst>
              <a:path w="707389" h="152400">
                <a:moveTo>
                  <a:pt x="152" y="151879"/>
                </a:moveTo>
                <a:lnTo>
                  <a:pt x="0" y="151904"/>
                </a:lnTo>
                <a:lnTo>
                  <a:pt x="152" y="151879"/>
                </a:lnTo>
                <a:close/>
              </a:path>
              <a:path w="707389" h="152400">
                <a:moveTo>
                  <a:pt x="304" y="151866"/>
                </a:moveTo>
                <a:lnTo>
                  <a:pt x="152" y="151879"/>
                </a:lnTo>
                <a:lnTo>
                  <a:pt x="304" y="151866"/>
                </a:lnTo>
                <a:close/>
              </a:path>
              <a:path w="707389" h="152400">
                <a:moveTo>
                  <a:pt x="469" y="151841"/>
                </a:moveTo>
                <a:lnTo>
                  <a:pt x="304" y="151866"/>
                </a:lnTo>
                <a:lnTo>
                  <a:pt x="469" y="151841"/>
                </a:lnTo>
                <a:close/>
              </a:path>
              <a:path w="707389" h="152400">
                <a:moveTo>
                  <a:pt x="67373" y="142049"/>
                </a:moveTo>
                <a:lnTo>
                  <a:pt x="40132" y="146113"/>
                </a:lnTo>
                <a:lnTo>
                  <a:pt x="58432" y="143446"/>
                </a:lnTo>
                <a:lnTo>
                  <a:pt x="67373" y="142049"/>
                </a:lnTo>
                <a:close/>
              </a:path>
              <a:path w="707389" h="152400">
                <a:moveTo>
                  <a:pt x="87706" y="138874"/>
                </a:moveTo>
                <a:lnTo>
                  <a:pt x="67373" y="142049"/>
                </a:lnTo>
                <a:lnTo>
                  <a:pt x="74091" y="141046"/>
                </a:lnTo>
                <a:lnTo>
                  <a:pt x="87706" y="138874"/>
                </a:lnTo>
                <a:close/>
              </a:path>
              <a:path w="707389" h="152400">
                <a:moveTo>
                  <a:pt x="121335" y="133489"/>
                </a:moveTo>
                <a:lnTo>
                  <a:pt x="87706" y="138874"/>
                </a:lnTo>
                <a:lnTo>
                  <a:pt x="110236" y="135343"/>
                </a:lnTo>
                <a:lnTo>
                  <a:pt x="121335" y="133489"/>
                </a:lnTo>
                <a:close/>
              </a:path>
              <a:path w="707389" h="152400">
                <a:moveTo>
                  <a:pt x="133362" y="131483"/>
                </a:moveTo>
                <a:lnTo>
                  <a:pt x="121335" y="133489"/>
                </a:lnTo>
                <a:lnTo>
                  <a:pt x="125310" y="132854"/>
                </a:lnTo>
                <a:lnTo>
                  <a:pt x="133362" y="131483"/>
                </a:lnTo>
                <a:close/>
              </a:path>
              <a:path w="707389" h="152400">
                <a:moveTo>
                  <a:pt x="175653" y="124256"/>
                </a:moveTo>
                <a:lnTo>
                  <a:pt x="133362" y="131483"/>
                </a:lnTo>
                <a:lnTo>
                  <a:pt x="161696" y="126746"/>
                </a:lnTo>
                <a:lnTo>
                  <a:pt x="175653" y="124256"/>
                </a:lnTo>
                <a:close/>
              </a:path>
              <a:path w="707389" h="152400">
                <a:moveTo>
                  <a:pt x="706780" y="254"/>
                </a:moveTo>
                <a:lnTo>
                  <a:pt x="706539" y="12"/>
                </a:lnTo>
                <a:lnTo>
                  <a:pt x="620115" y="24498"/>
                </a:lnTo>
                <a:lnTo>
                  <a:pt x="571982" y="37414"/>
                </a:lnTo>
                <a:lnTo>
                  <a:pt x="523570" y="49872"/>
                </a:lnTo>
                <a:lnTo>
                  <a:pt x="474865" y="61887"/>
                </a:lnTo>
                <a:lnTo>
                  <a:pt x="425856" y="73444"/>
                </a:lnTo>
                <a:lnTo>
                  <a:pt x="376555" y="84543"/>
                </a:lnTo>
                <a:lnTo>
                  <a:pt x="326936" y="95173"/>
                </a:lnTo>
                <a:lnTo>
                  <a:pt x="277012" y="105321"/>
                </a:lnTo>
                <a:lnTo>
                  <a:pt x="226771" y="114985"/>
                </a:lnTo>
                <a:lnTo>
                  <a:pt x="177317" y="123964"/>
                </a:lnTo>
                <a:lnTo>
                  <a:pt x="212813" y="117652"/>
                </a:lnTo>
                <a:lnTo>
                  <a:pt x="263613" y="108051"/>
                </a:lnTo>
                <a:lnTo>
                  <a:pt x="314083" y="97967"/>
                </a:lnTo>
                <a:lnTo>
                  <a:pt x="364236" y="87401"/>
                </a:lnTo>
                <a:lnTo>
                  <a:pt x="414083" y="76352"/>
                </a:lnTo>
                <a:lnTo>
                  <a:pt x="463600" y="64820"/>
                </a:lnTo>
                <a:lnTo>
                  <a:pt x="512826" y="52832"/>
                </a:lnTo>
                <a:lnTo>
                  <a:pt x="561759" y="40373"/>
                </a:lnTo>
                <a:lnTo>
                  <a:pt x="610387" y="27457"/>
                </a:lnTo>
                <a:lnTo>
                  <a:pt x="658723" y="14084"/>
                </a:lnTo>
                <a:lnTo>
                  <a:pt x="706780" y="254"/>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144" name="object 5"/>
          <p:cNvSpPr/>
          <p:nvPr/>
        </p:nvSpPr>
        <p:spPr>
          <a:xfrm>
            <a:off x="3869640" y="7332480"/>
            <a:ext cx="2403720" cy="57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scene3d>
              <a:camera prst="orthographicFront"/>
              <a:lightRig rig="threePt" dir="t"/>
            </a:scene3d>
          </a:bodyPr>
          <a:lstStyle/>
          <a:p>
            <a:pPr marL="68760">
              <a:lnSpc>
                <a:spcPts val="2251"/>
              </a:lnSpc>
              <a:buNone/>
            </a:pPr>
            <a:r>
              <a:rPr lang="en-US" sz="2400" b="1" strike="noStrike" spc="4">
                <a:solidFill>
                  <a:srgbClr val="FF0000"/>
                </a:solidFill>
                <a:latin typeface="Arial"/>
              </a:rPr>
              <a:t>O</a:t>
            </a:r>
            <a:r>
              <a:rPr lang="en-US" sz="2400" b="1" strike="noStrike" spc="-182">
                <a:solidFill>
                  <a:srgbClr val="FF0000"/>
                </a:solidFill>
                <a:latin typeface="Arial"/>
              </a:rPr>
              <a:t>R</a:t>
            </a:r>
            <a:r>
              <a:rPr lang="en-US" sz="2400" b="1" strike="noStrike" spc="-106">
                <a:solidFill>
                  <a:srgbClr val="FF0000"/>
                </a:solidFill>
                <a:latin typeface="Arial"/>
              </a:rPr>
              <a:t>G</a:t>
            </a:r>
            <a:r>
              <a:rPr lang="en-US" sz="2400" b="1" strike="noStrike" spc="-66">
                <a:solidFill>
                  <a:srgbClr val="FF0000"/>
                </a:solidFill>
                <a:latin typeface="Arial"/>
              </a:rPr>
              <a:t>A</a:t>
            </a:r>
            <a:r>
              <a:rPr lang="en-US" sz="2400" b="1" strike="noStrike" spc="143">
                <a:solidFill>
                  <a:srgbClr val="FF0000"/>
                </a:solidFill>
                <a:latin typeface="Arial"/>
              </a:rPr>
              <a:t>N</a:t>
            </a:r>
            <a:r>
              <a:rPr lang="en-US" sz="2400" b="1" strike="noStrike" spc="-12">
                <a:solidFill>
                  <a:srgbClr val="FF0000"/>
                </a:solidFill>
                <a:latin typeface="Arial"/>
              </a:rPr>
              <a:t>I</a:t>
            </a:r>
            <a:r>
              <a:rPr lang="en-US" sz="2400" b="1" strike="noStrike" spc="9">
                <a:solidFill>
                  <a:srgbClr val="FF0000"/>
                </a:solidFill>
                <a:latin typeface="Arial"/>
              </a:rPr>
              <a:t>Z</a:t>
            </a:r>
            <a:r>
              <a:rPr lang="en-US" sz="2400" b="1" strike="noStrike" spc="-111">
                <a:solidFill>
                  <a:srgbClr val="FF0000"/>
                </a:solidFill>
                <a:latin typeface="Arial"/>
              </a:rPr>
              <a:t>E</a:t>
            </a:r>
            <a:r>
              <a:rPr lang="en-US" sz="2400" b="1" strike="noStrike" spc="-97">
                <a:solidFill>
                  <a:srgbClr val="FF0000"/>
                </a:solidFill>
                <a:latin typeface="Arial"/>
              </a:rPr>
              <a:t>D</a:t>
            </a:r>
            <a:r>
              <a:rPr lang="en-US" sz="2400" b="1" strike="noStrike" spc="-80">
                <a:solidFill>
                  <a:srgbClr val="FF0000"/>
                </a:solidFill>
                <a:latin typeface="Arial"/>
              </a:rPr>
              <a:t> </a:t>
            </a:r>
            <a:r>
              <a:rPr lang="en-US" sz="2400" b="1" strike="noStrike" spc="-145">
                <a:solidFill>
                  <a:srgbClr val="FF0000"/>
                </a:solidFill>
                <a:latin typeface="Arial"/>
              </a:rPr>
              <a:t>B</a:t>
            </a:r>
            <a:r>
              <a:rPr lang="en-US" sz="2400" b="1" strike="noStrike" spc="-92">
                <a:solidFill>
                  <a:srgbClr val="FF0000"/>
                </a:solidFill>
                <a:latin typeface="Arial"/>
              </a:rPr>
              <a:t>Y</a:t>
            </a:r>
            <a:endParaRPr lang="en-IN" sz="2400" b="0" strike="noStrike" spc="-1">
              <a:latin typeface="Arial"/>
            </a:endParaRPr>
          </a:p>
        </p:txBody>
      </p:sp>
      <p:sp>
        <p:nvSpPr>
          <p:cNvPr id="145" name="TextBox 64"/>
          <p:cNvSpPr/>
          <p:nvPr/>
        </p:nvSpPr>
        <p:spPr>
          <a:xfrm>
            <a:off x="3066480" y="7725240"/>
            <a:ext cx="413208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trike="noStrike" spc="-1">
                <a:solidFill>
                  <a:srgbClr val="000000"/>
                </a:solidFill>
                <a:latin typeface="Bahnschrift"/>
              </a:rPr>
              <a:t>Department of Metallurgical Engineering, Kazi Nazrul University, Asansol, INDIA</a:t>
            </a:r>
            <a:endParaRPr lang="en-IN" sz="1600" b="0" strike="noStrike" spc="-1">
              <a:latin typeface="Arial"/>
            </a:endParaRPr>
          </a:p>
        </p:txBody>
      </p:sp>
      <p:sp>
        <p:nvSpPr>
          <p:cNvPr id="146" name="TextBox 20"/>
          <p:cNvSpPr/>
          <p:nvPr/>
        </p:nvSpPr>
        <p:spPr>
          <a:xfrm>
            <a:off x="-114480" y="3449160"/>
            <a:ext cx="5712840" cy="703800"/>
          </a:xfrm>
          <a:prstGeom prst="rect">
            <a:avLst/>
          </a:prstGeom>
          <a:noFill/>
          <a:ln w="0">
            <a:noFill/>
          </a:ln>
          <a:effectLst>
            <a:reflection blurRad="6350" stA="50000" endA="300" endPos="55000" dir="5400000" sy="-100000" algn="bl" rotWithShape="0"/>
          </a:effectLst>
          <a:scene3d>
            <a:camera prst="obliqueBottomLeft"/>
            <a:lightRig rig="threePt" dir="t"/>
          </a:scene3d>
        </p:spPr>
        <p:style>
          <a:lnRef idx="0">
            <a:scrgbClr r="0" g="0" b="0"/>
          </a:lnRef>
          <a:fillRef idx="0">
            <a:scrgbClr r="0" g="0" b="0"/>
          </a:fillRef>
          <a:effectRef idx="0">
            <a:scrgbClr r="0" g="0" b="0"/>
          </a:effectRef>
          <a:fontRef idx="minor"/>
        </p:style>
        <p:txBody>
          <a:bodyPr lIns="90000" tIns="45000" rIns="90000" bIns="45000" anchor="t">
            <a:spAutoFit/>
          </a:bodyPr>
          <a:lstStyle/>
          <a:p>
            <a:pPr marL="50760" indent="314280" algn="ctr">
              <a:lnSpc>
                <a:spcPct val="112000"/>
              </a:lnSpc>
              <a:spcBef>
                <a:spcPts val="119"/>
              </a:spcBef>
              <a:buNone/>
              <a:tabLst>
                <a:tab pos="0" algn="l"/>
              </a:tabLst>
            </a:pPr>
            <a:r>
              <a:rPr lang="en-US" sz="3600" b="1" strike="noStrike" spc="-1">
                <a:solidFill>
                  <a:srgbClr val="FF0000"/>
                </a:solidFill>
                <a:latin typeface="comic"/>
                <a:ea typeface="Tahoma"/>
              </a:rPr>
              <a:t>Beyond Tomorrow</a:t>
            </a:r>
            <a:endParaRPr lang="en-IN" sz="3600" b="0" strike="noStrike" spc="-1">
              <a:latin typeface="Arial"/>
            </a:endParaRPr>
          </a:p>
        </p:txBody>
      </p:sp>
      <p:sp>
        <p:nvSpPr>
          <p:cNvPr id="147" name="Cube 21"/>
          <p:cNvSpPr/>
          <p:nvPr/>
        </p:nvSpPr>
        <p:spPr>
          <a:xfrm>
            <a:off x="6029280" y="1314360"/>
            <a:ext cx="1671120" cy="1499760"/>
          </a:xfrm>
          <a:prstGeom prst="cube">
            <a:avLst>
              <a:gd name="adj" fmla="val 25000"/>
            </a:avLst>
          </a:prstGeom>
          <a:blipFill rotWithShape="0">
            <a:blip r:embed="rId9"/>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48" name="Cube 22"/>
          <p:cNvSpPr/>
          <p:nvPr/>
        </p:nvSpPr>
        <p:spPr>
          <a:xfrm>
            <a:off x="71280" y="7029360"/>
            <a:ext cx="1671120" cy="1499760"/>
          </a:xfrm>
          <a:prstGeom prst="cube">
            <a:avLst>
              <a:gd name="adj" fmla="val 25000"/>
            </a:avLst>
          </a:prstGeom>
          <a:blipFill rotWithShape="0">
            <a:blip r:embed="rId10"/>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49" name="Rectangle 23"/>
          <p:cNvSpPr/>
          <p:nvPr/>
        </p:nvSpPr>
        <p:spPr>
          <a:xfrm>
            <a:off x="1955520" y="1314360"/>
            <a:ext cx="3663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600" b="1" strike="noStrike" spc="-1">
                <a:solidFill>
                  <a:srgbClr val="C00000"/>
                </a:solidFill>
                <a:latin typeface="Lucida Calligraphy"/>
              </a:rPr>
              <a:t>ICPMMM2024</a:t>
            </a:r>
            <a:endParaRPr lang="en-IN" sz="3600" b="0" strike="noStrike" spc="-1">
              <a:latin typeface="Arial"/>
            </a:endParaRPr>
          </a:p>
        </p:txBody>
      </p:sp>
      <p:sp>
        <p:nvSpPr>
          <p:cNvPr id="150" name="AutoShape 6"/>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151" name="AutoShape 2"/>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pic>
        <p:nvPicPr>
          <p:cNvPr id="152" name="Picture 7" descr="Creativity, idea, innovation icon - Download on Iconfinder"/>
          <p:cNvPicPr/>
          <p:nvPr/>
        </p:nvPicPr>
        <p:blipFill>
          <a:blip r:embed="rId11"/>
          <a:stretch/>
        </p:blipFill>
        <p:spPr>
          <a:xfrm>
            <a:off x="5239080" y="3457440"/>
            <a:ext cx="575640" cy="575640"/>
          </a:xfrm>
          <a:prstGeom prst="rect">
            <a:avLst/>
          </a:prstGeom>
          <a:ln w="0">
            <a:noFill/>
          </a:ln>
        </p:spPr>
      </p:pic>
      <p:pic>
        <p:nvPicPr>
          <p:cNvPr id="153" name="Picture 7" descr="Creativity, idea, innovation icon - Download on Iconfinder"/>
          <p:cNvPicPr/>
          <p:nvPr/>
        </p:nvPicPr>
        <p:blipFill>
          <a:blip r:embed="rId12"/>
          <a:stretch/>
        </p:blipFill>
        <p:spPr>
          <a:xfrm flipH="1">
            <a:off x="24480" y="3506760"/>
            <a:ext cx="575640" cy="593640"/>
          </a:xfrm>
          <a:prstGeom prst="rect">
            <a:avLst/>
          </a:prstGeom>
          <a:ln w="0">
            <a:noFill/>
          </a:ln>
        </p:spPr>
      </p:pic>
      <p:pic>
        <p:nvPicPr>
          <p:cNvPr id="154" name="Picture 2" descr="Kazi Nazrul University Logo.png"/>
          <p:cNvPicPr/>
          <p:nvPr/>
        </p:nvPicPr>
        <p:blipFill>
          <a:blip r:embed="rId13"/>
          <a:stretch/>
        </p:blipFill>
        <p:spPr>
          <a:xfrm>
            <a:off x="2358360" y="7547040"/>
            <a:ext cx="826560" cy="904680"/>
          </a:xfrm>
          <a:prstGeom prst="rect">
            <a:avLst/>
          </a:prstGeom>
          <a:ln w="0">
            <a:noFill/>
          </a:ln>
        </p:spPr>
      </p:pic>
      <p:pic>
        <p:nvPicPr>
          <p:cNvPr id="155" name="Picture 4" descr="National Institute of Technology, Durgapur - Wikipedia"/>
          <p:cNvPicPr/>
          <p:nvPr/>
        </p:nvPicPr>
        <p:blipFill>
          <a:blip r:embed="rId14"/>
          <a:stretch/>
        </p:blipFill>
        <p:spPr>
          <a:xfrm>
            <a:off x="6520680" y="8693640"/>
            <a:ext cx="701280" cy="795240"/>
          </a:xfrm>
          <a:prstGeom prst="rect">
            <a:avLst/>
          </a:prstGeom>
          <a:ln w="0">
            <a:noFill/>
          </a:ln>
        </p:spPr>
      </p:pic>
      <p:sp>
        <p:nvSpPr>
          <p:cNvPr id="156" name="TextBox 64"/>
          <p:cNvSpPr/>
          <p:nvPr/>
        </p:nvSpPr>
        <p:spPr>
          <a:xfrm>
            <a:off x="-1800" y="8479080"/>
            <a:ext cx="777384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i="1" strike="noStrike" spc="-1">
                <a:solidFill>
                  <a:srgbClr val="000000"/>
                </a:solidFill>
                <a:latin typeface="Bahnschrift"/>
              </a:rPr>
              <a:t>In Association With</a:t>
            </a:r>
            <a:endParaRPr lang="en-IN" sz="1400" b="0" strike="noStrike" spc="-1">
              <a:latin typeface="Arial"/>
            </a:endParaRPr>
          </a:p>
        </p:txBody>
      </p:sp>
      <p:sp>
        <p:nvSpPr>
          <p:cNvPr id="157" name="TextBox 64"/>
          <p:cNvSpPr/>
          <p:nvPr/>
        </p:nvSpPr>
        <p:spPr>
          <a:xfrm>
            <a:off x="3554640" y="8804880"/>
            <a:ext cx="299160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1200" b="1" strike="noStrike" spc="-1">
                <a:solidFill>
                  <a:srgbClr val="000000"/>
                </a:solidFill>
                <a:latin typeface="Bahnschrift"/>
              </a:rPr>
              <a:t>Department of Metallurgical &amp; Materials Engineering, National Institute of Technology, Durgapur, INDIA</a:t>
            </a:r>
            <a:endParaRPr lang="en-IN" sz="1200" b="0" strike="noStrike" spc="-1">
              <a:latin typeface="Arial"/>
            </a:endParaRPr>
          </a:p>
        </p:txBody>
      </p:sp>
      <p:sp>
        <p:nvSpPr>
          <p:cNvPr id="158" name="TextBox 64"/>
          <p:cNvSpPr/>
          <p:nvPr/>
        </p:nvSpPr>
        <p:spPr>
          <a:xfrm>
            <a:off x="1292760" y="8781480"/>
            <a:ext cx="234972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1" strike="noStrike" spc="-1">
                <a:solidFill>
                  <a:srgbClr val="000000"/>
                </a:solidFill>
                <a:latin typeface="Bahnschrift"/>
              </a:rPr>
              <a:t>Department of Metallurgical &amp; Materials Engineering, Jadavpur University, INDIA</a:t>
            </a:r>
            <a:endParaRPr lang="en-IN" sz="1200" b="0" strike="noStrike" spc="-1">
              <a:latin typeface="Arial"/>
            </a:endParaRPr>
          </a:p>
        </p:txBody>
      </p:sp>
      <p:pic>
        <p:nvPicPr>
          <p:cNvPr id="159" name="Picture 100"/>
          <p:cNvPicPr/>
          <p:nvPr/>
        </p:nvPicPr>
        <p:blipFill>
          <a:blip r:embed="rId15"/>
          <a:stretch/>
        </p:blipFill>
        <p:spPr>
          <a:xfrm>
            <a:off x="545400" y="8728560"/>
            <a:ext cx="727200" cy="729360"/>
          </a:xfrm>
          <a:prstGeom prst="rect">
            <a:avLst/>
          </a:prstGeom>
          <a:ln w="9525">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7" name="Picture 24" descr="1680475501_new-project-2023-04-03t041450-204.jpg"/>
          <p:cNvPicPr/>
          <p:nvPr/>
        </p:nvPicPr>
        <p:blipFill>
          <a:blip r:embed="rId3"/>
          <a:stretch/>
        </p:blipFill>
        <p:spPr>
          <a:xfrm>
            <a:off x="0" y="0"/>
            <a:ext cx="7772040" cy="10058040"/>
          </a:xfrm>
          <a:prstGeom prst="rect">
            <a:avLst/>
          </a:prstGeom>
          <a:ln w="0">
            <a:noFill/>
          </a:ln>
        </p:spPr>
      </p:pic>
      <p:sp>
        <p:nvSpPr>
          <p:cNvPr id="288" name="object 26"/>
          <p:cNvSpPr/>
          <p:nvPr/>
        </p:nvSpPr>
        <p:spPr>
          <a:xfrm>
            <a:off x="2386080" y="1314360"/>
            <a:ext cx="3885840" cy="772920"/>
          </a:xfrm>
          <a:prstGeom prst="rect">
            <a:avLst/>
          </a:prstGeom>
          <a:blipFill rotWithShape="0">
            <a:blip r:embed="rId4"/>
            <a:srcRect/>
            <a:tile/>
          </a:blipFill>
          <a:ln w="0">
            <a:noFill/>
          </a:ln>
          <a:effectLst>
            <a:softEdge rad="635040"/>
          </a:effectLst>
          <a:scene3d>
            <a:camera prst="orthographicFront"/>
            <a:lightRig rig="soft" dir="tl">
              <a:rot lat="0" lon="0" rev="0"/>
            </a:lightRig>
          </a:scene3d>
        </p:spPr>
        <p:style>
          <a:lnRef idx="0">
            <a:scrgbClr r="0" g="0" b="0"/>
          </a:lnRef>
          <a:fillRef idx="0">
            <a:scrgbClr r="0" g="0" b="0"/>
          </a:fillRef>
          <a:effectRef idx="0">
            <a:scrgbClr r="0" g="0" b="0"/>
          </a:effectRef>
          <a:fontRef idx="minor"/>
        </p:style>
        <p:txBody>
          <a:bodyPr lIns="0" tIns="12600" rIns="0" bIns="0" anchor="t">
            <a:spAutoFit/>
            <a:scene3d>
              <a:camera prst="orthographicFront"/>
              <a:lightRig rig="threePt" dir="t"/>
            </a:scene3d>
            <a:sp3d contourW="25400" prstMaterial="matte">
              <a:bevelT w="25400" h="55880" prst="artDeco"/>
              <a:contourClr>
                <a:schemeClr val="accent2"/>
              </a:contourClr>
            </a:sp3d>
          </a:bodyPr>
          <a:lstStyle/>
          <a:p>
            <a:pPr marL="12600">
              <a:lnSpc>
                <a:spcPct val="111000"/>
              </a:lnSpc>
              <a:spcBef>
                <a:spcPts val="99"/>
              </a:spcBef>
              <a:buNone/>
            </a:pPr>
            <a:r>
              <a:rPr lang="en-US" sz="1800" b="1" strike="noStrike" spc="49">
                <a:solidFill>
                  <a:srgbClr val="000000"/>
                </a:solidFill>
                <a:latin typeface="Arial"/>
              </a:rPr>
              <a:t>             </a:t>
            </a:r>
            <a:endParaRPr lang="en-IN" sz="1800" b="0" strike="noStrike" spc="-1">
              <a:latin typeface="Arial"/>
            </a:endParaRPr>
          </a:p>
          <a:p>
            <a:pPr marL="12600">
              <a:lnSpc>
                <a:spcPct val="111000"/>
              </a:lnSpc>
              <a:spcBef>
                <a:spcPts val="1199"/>
              </a:spcBef>
              <a:buNone/>
            </a:pPr>
            <a:endParaRPr lang="en-IN" sz="1800" b="0" strike="noStrike" spc="-1">
              <a:latin typeface="Arial"/>
            </a:endParaRPr>
          </a:p>
        </p:txBody>
      </p:sp>
      <p:sp>
        <p:nvSpPr>
          <p:cNvPr id="289" name="Rectangle 12"/>
          <p:cNvSpPr/>
          <p:nvPr/>
        </p:nvSpPr>
        <p:spPr>
          <a:xfrm>
            <a:off x="0" y="7371120"/>
            <a:ext cx="7772040" cy="2098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gn="ctr">
              <a:lnSpc>
                <a:spcPct val="111000"/>
              </a:lnSpc>
              <a:spcBef>
                <a:spcPts val="99"/>
              </a:spcBef>
              <a:buNone/>
            </a:pPr>
            <a:r>
              <a:rPr lang="en-US" sz="2000" b="1" strike="noStrike" spc="-1" dirty="0">
                <a:solidFill>
                  <a:srgbClr val="0D0D0D"/>
                </a:solidFill>
                <a:latin typeface="Tahoma"/>
                <a:ea typeface="Tahoma"/>
              </a:rPr>
              <a:t>Conference Chairman : Prof. </a:t>
            </a:r>
            <a:r>
              <a:rPr lang="en-US" sz="2000" b="1" strike="noStrike" spc="-1" dirty="0" err="1">
                <a:solidFill>
                  <a:srgbClr val="0D0D0D"/>
                </a:solidFill>
                <a:latin typeface="Tahoma"/>
                <a:ea typeface="Tahoma"/>
              </a:rPr>
              <a:t>Projjal</a:t>
            </a:r>
            <a:r>
              <a:rPr lang="en-US" sz="2000" b="1" strike="noStrike" spc="-1" dirty="0">
                <a:solidFill>
                  <a:srgbClr val="0D0D0D"/>
                </a:solidFill>
                <a:latin typeface="Tahoma"/>
                <a:ea typeface="Tahoma"/>
              </a:rPr>
              <a:t> Basu</a:t>
            </a:r>
            <a:endParaRPr lang="en-IN" sz="2000" b="0" strike="noStrike" spc="-1" dirty="0">
              <a:latin typeface="Arial"/>
            </a:endParaRPr>
          </a:p>
          <a:p>
            <a:pPr marL="12600" algn="ctr">
              <a:lnSpc>
                <a:spcPct val="111000"/>
              </a:lnSpc>
              <a:spcBef>
                <a:spcPts val="99"/>
              </a:spcBef>
              <a:buNone/>
            </a:pPr>
            <a:r>
              <a:rPr lang="en-US" sz="2000" b="1" strike="noStrike" spc="-1" dirty="0">
                <a:solidFill>
                  <a:srgbClr val="0D0D0D"/>
                </a:solidFill>
                <a:latin typeface="Tahoma"/>
                <a:ea typeface="Tahoma"/>
              </a:rPr>
              <a:t>       KAZI NAZRUL UNIVERSITY, Asansol-713340, West Bengal, India </a:t>
            </a:r>
            <a:endParaRPr lang="en-IN" sz="2000" b="0" strike="noStrike" spc="-1" dirty="0">
              <a:latin typeface="Arial"/>
            </a:endParaRPr>
          </a:p>
          <a:p>
            <a:pPr marL="12600" algn="ctr">
              <a:lnSpc>
                <a:spcPct val="111000"/>
              </a:lnSpc>
              <a:spcBef>
                <a:spcPts val="99"/>
              </a:spcBef>
              <a:buNone/>
            </a:pPr>
            <a:r>
              <a:rPr lang="en-US" sz="2000" b="1" strike="noStrike" spc="-1" dirty="0">
                <a:solidFill>
                  <a:srgbClr val="0D0D0D"/>
                </a:solidFill>
                <a:latin typeface="Tahoma"/>
                <a:ea typeface="Tahoma"/>
              </a:rPr>
              <a:t>     Mobile: (+91) 7406409273</a:t>
            </a:r>
            <a:endParaRPr lang="en-IN" sz="2000" b="0" strike="noStrike" spc="-1" dirty="0">
              <a:latin typeface="Arial"/>
            </a:endParaRPr>
          </a:p>
          <a:p>
            <a:pPr marL="12600" algn="ctr">
              <a:lnSpc>
                <a:spcPct val="100000"/>
              </a:lnSpc>
              <a:spcBef>
                <a:spcPts val="156"/>
              </a:spcBef>
              <a:buNone/>
            </a:pPr>
            <a:r>
              <a:rPr lang="en-US" sz="2000" b="1" strike="noStrike" spc="-1" dirty="0">
                <a:solidFill>
                  <a:srgbClr val="FF0000"/>
                </a:solidFill>
                <a:latin typeface="Tahoma"/>
                <a:ea typeface="Tahoma"/>
              </a:rPr>
              <a:t>   </a:t>
            </a:r>
            <a:r>
              <a:rPr lang="en-US" sz="2000" b="1" u="sng" strike="noStrike" spc="-1" dirty="0">
                <a:solidFill>
                  <a:srgbClr val="0000FF"/>
                </a:solidFill>
                <a:uFillTx/>
                <a:latin typeface="Tahoma"/>
                <a:ea typeface="Tahoma"/>
                <a:hlinkClick r:id="rId5"/>
              </a:rPr>
              <a:t>icpmmm2024@gmail.com</a:t>
            </a:r>
            <a:r>
              <a:rPr lang="en-US" sz="2000" b="1" strike="noStrike" spc="-1" dirty="0">
                <a:solidFill>
                  <a:srgbClr val="000000"/>
                </a:solidFill>
                <a:latin typeface="Tahoma"/>
                <a:ea typeface="Tahoma"/>
              </a:rPr>
              <a:t> / </a:t>
            </a:r>
            <a:r>
              <a:rPr lang="en-US" sz="2000" b="1" u="sng" strike="noStrike" spc="-1" dirty="0">
                <a:solidFill>
                  <a:srgbClr val="0000FF"/>
                </a:solidFill>
                <a:uFillTx/>
                <a:latin typeface="Tahoma"/>
                <a:ea typeface="Tahoma"/>
                <a:hlinkClick r:id="rId6"/>
              </a:rPr>
              <a:t>metallurgy.projjal@knu.ac.in</a:t>
            </a:r>
            <a:r>
              <a:rPr lang="en-US" sz="2000" b="1" strike="noStrike" spc="-1" dirty="0">
                <a:solidFill>
                  <a:srgbClr val="000000"/>
                </a:solidFill>
                <a:latin typeface="Tahoma"/>
                <a:ea typeface="Tahoma"/>
              </a:rPr>
              <a:t> </a:t>
            </a:r>
            <a:endParaRPr lang="en-IN" sz="2000" b="0" strike="noStrike" spc="-1" dirty="0">
              <a:latin typeface="Arial"/>
            </a:endParaRPr>
          </a:p>
        </p:txBody>
      </p:sp>
      <p:graphicFrame>
        <p:nvGraphicFramePr>
          <p:cNvPr id="290" name="Table 15"/>
          <p:cNvGraphicFramePr/>
          <p:nvPr/>
        </p:nvGraphicFramePr>
        <p:xfrm>
          <a:off x="2912400" y="5519160"/>
          <a:ext cx="1804680" cy="518160"/>
        </p:xfrm>
        <a:graphic>
          <a:graphicData uri="http://schemas.openxmlformats.org/drawingml/2006/table">
            <a:tbl>
              <a:tblPr/>
              <a:tblGrid>
                <a:gridCol w="1804680">
                  <a:extLst>
                    <a:ext uri="{9D8B030D-6E8A-4147-A177-3AD203B41FA5}">
                      <a16:colId xmlns:a16="http://schemas.microsoft.com/office/drawing/2014/main" val="20000"/>
                    </a:ext>
                  </a:extLst>
                </a:gridCol>
              </a:tblGrid>
              <a:tr h="370800">
                <a:tc>
                  <a:txBody>
                    <a:bodyPr/>
                    <a:lstStyle/>
                    <a:p>
                      <a:pPr algn="ctr">
                        <a:lnSpc>
                          <a:spcPct val="100000"/>
                        </a:lnSpc>
                        <a:buNone/>
                      </a:pPr>
                      <a:r>
                        <a:rPr lang="en-US" sz="2800" b="1" strike="noStrike" spc="-1">
                          <a:solidFill>
                            <a:srgbClr val="000000"/>
                          </a:solidFill>
                          <a:latin typeface="Tahoma"/>
                          <a:ea typeface="Tahoma"/>
                        </a:rPr>
                        <a:t>Contact</a:t>
                      </a:r>
                      <a:endParaRPr lang="en-IN" sz="2800" b="0" strike="noStrike" spc="-1">
                        <a:latin typeface="Arial"/>
                      </a:endParaRPr>
                    </a:p>
                  </a:txBody>
                  <a:tcPr>
                    <a:lnL>
                      <a:noFill/>
                    </a:lnL>
                    <a:lnR>
                      <a:noFill/>
                    </a:lnR>
                    <a:lnT w="12240">
                      <a:noFill/>
                    </a:lnT>
                    <a:lnB w="12240">
                      <a:noFill/>
                    </a:lnB>
                    <a:noFill/>
                  </a:tcPr>
                </a:tc>
                <a:extLst>
                  <a:ext uri="{0D108BD9-81ED-4DB2-BD59-A6C34878D82A}">
                    <a16:rowId xmlns:a16="http://schemas.microsoft.com/office/drawing/2014/main" val="10000"/>
                  </a:ext>
                </a:extLst>
              </a:tr>
            </a:tbl>
          </a:graphicData>
        </a:graphic>
      </p:graphicFrame>
      <p:sp>
        <p:nvSpPr>
          <p:cNvPr id="291"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292" name="TextBox 20"/>
          <p:cNvSpPr/>
          <p:nvPr/>
        </p:nvSpPr>
        <p:spPr>
          <a:xfrm>
            <a:off x="58140" y="9115560"/>
            <a:ext cx="77720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800" b="1" strike="noStrike" spc="-1" dirty="0">
                <a:solidFill>
                  <a:srgbClr val="00421E"/>
                </a:solidFill>
                <a:latin typeface="Tahoma"/>
                <a:ea typeface="Tahoma"/>
              </a:rPr>
              <a:t>For regular updates, please keep eye on </a:t>
            </a:r>
            <a:r>
              <a:rPr lang="en-US" sz="2800" b="1" u="sng" strike="noStrike" spc="-1" dirty="0">
                <a:solidFill>
                  <a:srgbClr val="0000FF"/>
                </a:solidFill>
                <a:uFillTx/>
                <a:latin typeface="Tahoma"/>
                <a:ea typeface="Tahoma"/>
                <a:hlinkClick r:id="rId7"/>
              </a:rPr>
              <a:t>https://icpmmm2024.in/</a:t>
            </a:r>
            <a:r>
              <a:rPr lang="en-US" sz="2800" b="1" strike="noStrike" spc="-1" dirty="0">
                <a:solidFill>
                  <a:srgbClr val="000000"/>
                </a:solidFill>
                <a:latin typeface="Tahoma"/>
                <a:ea typeface="Tahoma"/>
              </a:rPr>
              <a:t> </a:t>
            </a:r>
            <a:endParaRPr lang="en-IN" sz="2800" b="0" strike="noStrike" spc="-1" dirty="0">
              <a:latin typeface="Arial"/>
            </a:endParaRPr>
          </a:p>
        </p:txBody>
      </p:sp>
      <p:graphicFrame>
        <p:nvGraphicFramePr>
          <p:cNvPr id="293" name="Table 11"/>
          <p:cNvGraphicFramePr/>
          <p:nvPr/>
        </p:nvGraphicFramePr>
        <p:xfrm>
          <a:off x="2588400" y="838800"/>
          <a:ext cx="2453040" cy="518160"/>
        </p:xfrm>
        <a:graphic>
          <a:graphicData uri="http://schemas.openxmlformats.org/drawingml/2006/table">
            <a:tbl>
              <a:tblPr/>
              <a:tblGrid>
                <a:gridCol w="2453040">
                  <a:extLst>
                    <a:ext uri="{9D8B030D-6E8A-4147-A177-3AD203B41FA5}">
                      <a16:colId xmlns:a16="http://schemas.microsoft.com/office/drawing/2014/main" val="20000"/>
                    </a:ext>
                  </a:extLst>
                </a:gridCol>
              </a:tblGrid>
              <a:tr h="370800">
                <a:tc>
                  <a:txBody>
                    <a:bodyPr/>
                    <a:lstStyle/>
                    <a:p>
                      <a:pPr algn="ctr">
                        <a:lnSpc>
                          <a:spcPct val="100000"/>
                        </a:lnSpc>
                        <a:buNone/>
                      </a:pPr>
                      <a:r>
                        <a:rPr lang="en-US" sz="2800" b="1" strike="noStrike" spc="-1" dirty="0">
                          <a:solidFill>
                            <a:srgbClr val="000000"/>
                          </a:solidFill>
                          <a:latin typeface="Tahoma"/>
                          <a:ea typeface="Tahoma"/>
                        </a:rPr>
                        <a:t>Sponsorship</a:t>
                      </a:r>
                      <a:endParaRPr lang="en-IN" sz="2800" b="0" strike="noStrike" spc="-1" dirty="0">
                        <a:latin typeface="Arial"/>
                      </a:endParaRPr>
                    </a:p>
                  </a:txBody>
                  <a:tcPr>
                    <a:lnL>
                      <a:noFill/>
                    </a:lnL>
                    <a:lnR>
                      <a:noFill/>
                    </a:lnR>
                    <a:lnT w="12240">
                      <a:noFill/>
                    </a:lnT>
                    <a:lnB w="12240">
                      <a:noFill/>
                    </a:lnB>
                    <a:noFill/>
                  </a:tcPr>
                </a:tc>
                <a:extLst>
                  <a:ext uri="{0D108BD9-81ED-4DB2-BD59-A6C34878D82A}">
                    <a16:rowId xmlns:a16="http://schemas.microsoft.com/office/drawing/2014/main" val="10000"/>
                  </a:ext>
                </a:extLst>
              </a:tr>
            </a:tbl>
          </a:graphicData>
        </a:graphic>
      </p:graphicFrame>
      <p:graphicFrame>
        <p:nvGraphicFramePr>
          <p:cNvPr id="294" name="Table 1"/>
          <p:cNvGraphicFramePr/>
          <p:nvPr>
            <p:extLst>
              <p:ext uri="{D42A27DB-BD31-4B8C-83A1-F6EECF244321}">
                <p14:modId xmlns:p14="http://schemas.microsoft.com/office/powerpoint/2010/main" val="1170292502"/>
              </p:ext>
            </p:extLst>
          </p:nvPr>
        </p:nvGraphicFramePr>
        <p:xfrm>
          <a:off x="501840" y="1428840"/>
          <a:ext cx="6884640" cy="5635440"/>
        </p:xfrm>
        <a:graphic>
          <a:graphicData uri="http://schemas.openxmlformats.org/drawingml/2006/table">
            <a:tbl>
              <a:tblPr/>
              <a:tblGrid>
                <a:gridCol w="2376000">
                  <a:extLst>
                    <a:ext uri="{9D8B030D-6E8A-4147-A177-3AD203B41FA5}">
                      <a16:colId xmlns:a16="http://schemas.microsoft.com/office/drawing/2014/main" val="20000"/>
                    </a:ext>
                  </a:extLst>
                </a:gridCol>
                <a:gridCol w="4508640">
                  <a:extLst>
                    <a:ext uri="{9D8B030D-6E8A-4147-A177-3AD203B41FA5}">
                      <a16:colId xmlns:a16="http://schemas.microsoft.com/office/drawing/2014/main" val="20001"/>
                    </a:ext>
                  </a:extLst>
                </a:gridCol>
              </a:tblGrid>
              <a:tr h="701640">
                <a:tc>
                  <a:txBody>
                    <a:bodyPr/>
                    <a:lstStyle/>
                    <a:p>
                      <a:pPr algn="ctr">
                        <a:lnSpc>
                          <a:spcPct val="100000"/>
                        </a:lnSpc>
                        <a:buNone/>
                      </a:pPr>
                      <a:r>
                        <a:rPr lang="en-US" sz="2000" b="1" strike="noStrike" spc="-1">
                          <a:solidFill>
                            <a:srgbClr val="002060"/>
                          </a:solidFill>
                          <a:latin typeface="Calibri"/>
                        </a:rPr>
                        <a:t>Type of Sponsorship</a:t>
                      </a:r>
                      <a:endParaRPr lang="en-IN" sz="20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buNone/>
                      </a:pPr>
                      <a:r>
                        <a:rPr lang="en-US" sz="2000" b="1" strike="noStrike" spc="-1">
                          <a:solidFill>
                            <a:srgbClr val="002060"/>
                          </a:solidFill>
                          <a:latin typeface="Calibri"/>
                        </a:rPr>
                        <a:t>Fees</a:t>
                      </a:r>
                      <a:endParaRPr lang="en-IN" sz="20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189080">
                <a:tc>
                  <a:txBody>
                    <a:bodyPr/>
                    <a:lstStyle/>
                    <a:p>
                      <a:pPr>
                        <a:lnSpc>
                          <a:spcPct val="100000"/>
                        </a:lnSpc>
                        <a:buNone/>
                      </a:pPr>
                      <a:r>
                        <a:rPr lang="en-US" sz="1800" b="1" strike="noStrike" spc="-1">
                          <a:solidFill>
                            <a:srgbClr val="002060"/>
                          </a:solidFill>
                          <a:latin typeface="Calibri"/>
                        </a:rPr>
                        <a:t>Gold Sponsor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en-US" sz="1800" b="1" strike="noStrike" spc="-1">
                          <a:solidFill>
                            <a:srgbClr val="002060"/>
                          </a:solidFill>
                          <a:latin typeface="Calibri"/>
                        </a:rPr>
                        <a:t>INR 2,00,000 (includes 5 delegates, full page advertisement in souvenir, logo in banner)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189080">
                <a:tc>
                  <a:txBody>
                    <a:bodyPr/>
                    <a:lstStyle/>
                    <a:p>
                      <a:pPr>
                        <a:lnSpc>
                          <a:spcPct val="100000"/>
                        </a:lnSpc>
                        <a:buNone/>
                      </a:pPr>
                      <a:r>
                        <a:rPr lang="en-US" sz="1800" b="1" strike="noStrike" spc="-1">
                          <a:solidFill>
                            <a:srgbClr val="002060"/>
                          </a:solidFill>
                          <a:latin typeface="Calibri"/>
                        </a:rPr>
                        <a:t>Silver Sponsor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en-US" sz="1800" b="1" strike="noStrike" spc="-1">
                          <a:solidFill>
                            <a:srgbClr val="002060"/>
                          </a:solidFill>
                          <a:latin typeface="Calibri"/>
                        </a:rPr>
                        <a:t>INR 1,50,000 (includes 3 delegates, full page advertisement in souvenir, logo in banner)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683280">
                <a:tc>
                  <a:txBody>
                    <a:bodyPr/>
                    <a:lstStyle/>
                    <a:p>
                      <a:pPr>
                        <a:lnSpc>
                          <a:spcPct val="100000"/>
                        </a:lnSpc>
                        <a:buNone/>
                      </a:pPr>
                      <a:r>
                        <a:rPr lang="en-US" sz="1800" b="1" strike="noStrike" spc="-1">
                          <a:solidFill>
                            <a:srgbClr val="002060"/>
                          </a:solidFill>
                          <a:latin typeface="Calibri"/>
                        </a:rPr>
                        <a:t>Seminar Kit Sponsor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en-US" sz="1800" b="1" strike="noStrike" spc="-1">
                          <a:solidFill>
                            <a:srgbClr val="002060"/>
                          </a:solidFill>
                          <a:latin typeface="Calibri"/>
                        </a:rPr>
                        <a:t>INR 1,00,000 (includes 3 delegates, logo in banner)</a:t>
                      </a:r>
                      <a:endParaRPr lang="en-IN"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189080">
                <a:tc>
                  <a:txBody>
                    <a:bodyPr/>
                    <a:lstStyle/>
                    <a:p>
                      <a:pPr>
                        <a:lnSpc>
                          <a:spcPct val="100000"/>
                        </a:lnSpc>
                        <a:buNone/>
                      </a:pPr>
                      <a:r>
                        <a:rPr lang="en-US" sz="1800" b="1" strike="noStrike" spc="-1">
                          <a:solidFill>
                            <a:srgbClr val="002060"/>
                          </a:solidFill>
                          <a:latin typeface="Calibri"/>
                        </a:rPr>
                        <a:t>Dinner or 1 lunch Sponsor</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en-US" sz="1800" b="1" strike="noStrike" spc="-1" dirty="0">
                          <a:solidFill>
                            <a:srgbClr val="002060"/>
                          </a:solidFill>
                          <a:latin typeface="Calibri"/>
                        </a:rPr>
                        <a:t>INR 1,25,000 (includes 3 delegates, half page advertisement in souvenir, logo in banner)</a:t>
                      </a:r>
                      <a:endParaRPr lang="en-IN"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683280">
                <a:tc>
                  <a:txBody>
                    <a:bodyPr/>
                    <a:lstStyle/>
                    <a:p>
                      <a:pPr>
                        <a:lnSpc>
                          <a:spcPct val="100000"/>
                        </a:lnSpc>
                        <a:buNone/>
                      </a:pPr>
                      <a:r>
                        <a:rPr lang="en-US" sz="1800" b="1" strike="noStrike" spc="-1">
                          <a:solidFill>
                            <a:srgbClr val="002060"/>
                          </a:solidFill>
                          <a:latin typeface="Calibri"/>
                        </a:rPr>
                        <a:t>1 Hall Sponsor (Full Day)</a:t>
                      </a:r>
                      <a:endParaRPr lang="en-IN"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en-US" sz="1800" b="1" strike="noStrike" spc="-1" dirty="0">
                          <a:solidFill>
                            <a:srgbClr val="002060"/>
                          </a:solidFill>
                          <a:latin typeface="Calibri"/>
                        </a:rPr>
                        <a:t>INR 75,000 (includes 2 delegates, logo in banner)</a:t>
                      </a:r>
                      <a:endParaRPr lang="en-IN"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0" name="Picture 20" descr="25215ebedf85471c7c6a36ebba4332a5.jpg"/>
          <p:cNvPicPr/>
          <p:nvPr/>
        </p:nvPicPr>
        <p:blipFill>
          <a:blip r:embed="rId3"/>
          <a:stretch/>
        </p:blipFill>
        <p:spPr>
          <a:xfrm>
            <a:off x="0" y="0"/>
            <a:ext cx="7772040" cy="10058040"/>
          </a:xfrm>
          <a:prstGeom prst="rect">
            <a:avLst/>
          </a:prstGeom>
          <a:ln w="0">
            <a:noFill/>
          </a:ln>
        </p:spPr>
      </p:pic>
      <p:sp>
        <p:nvSpPr>
          <p:cNvPr id="161" name="PlaceHolder 1"/>
          <p:cNvSpPr>
            <a:spLocks noGrp="1"/>
          </p:cNvSpPr>
          <p:nvPr>
            <p:ph type="title"/>
          </p:nvPr>
        </p:nvSpPr>
        <p:spPr>
          <a:xfrm>
            <a:off x="385560" y="100080"/>
            <a:ext cx="6929280" cy="1692000"/>
          </a:xfrm>
          <a:prstGeom prst="rect">
            <a:avLst/>
          </a:prstGeom>
          <a:noFill/>
          <a:ln w="0">
            <a:noFill/>
          </a:ln>
        </p:spPr>
        <p:txBody>
          <a:bodyPr lIns="0" tIns="12600" rIns="0" bIns="0" anchor="t">
            <a:noAutofit/>
          </a:bodyPr>
          <a:lstStyle/>
          <a:p>
            <a:pPr>
              <a:lnSpc>
                <a:spcPct val="100000"/>
              </a:lnSpc>
              <a:buNone/>
            </a:pPr>
            <a:br>
              <a:rPr sz="1200"/>
            </a:br>
            <a:br>
              <a:rPr sz="1200"/>
            </a:br>
            <a:br>
              <a:rPr sz="1400"/>
            </a:br>
            <a:r>
              <a:rPr lang="en-US" sz="1400" b="1" strike="noStrike" spc="-1">
                <a:solidFill>
                  <a:srgbClr val="00421E"/>
                </a:solidFill>
                <a:latin typeface="Arial Black"/>
              </a:rPr>
              <a:t>ABOUT THE UNIVERSITY AND THE DEPARTMENT</a:t>
            </a:r>
            <a:endParaRPr lang="en-US" sz="1400" b="0" strike="noStrike" spc="-1">
              <a:solidFill>
                <a:srgbClr val="000000"/>
              </a:solidFill>
              <a:latin typeface="Calibri"/>
            </a:endParaRPr>
          </a:p>
        </p:txBody>
      </p:sp>
      <p:sp>
        <p:nvSpPr>
          <p:cNvPr id="162" name="TextBox 8"/>
          <p:cNvSpPr/>
          <p:nvPr/>
        </p:nvSpPr>
        <p:spPr>
          <a:xfrm>
            <a:off x="303480" y="9172440"/>
            <a:ext cx="715428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1200" b="1" strike="noStrike" spc="-1">
                <a:solidFill>
                  <a:srgbClr val="000000"/>
                </a:solidFill>
                <a:latin typeface="Times New Roman"/>
              </a:rPr>
              <a:t>Fairfield by </a:t>
            </a:r>
            <a:r>
              <a:rPr lang="en-US" sz="1200" b="1" strike="noStrike" spc="-1">
                <a:solidFill>
                  <a:srgbClr val="FF0000"/>
                </a:solidFill>
                <a:latin typeface="Times New Roman"/>
              </a:rPr>
              <a:t>Marriott, the venue,</a:t>
            </a:r>
            <a:r>
              <a:rPr lang="en-US" sz="1200" b="1" strike="noStrike" spc="-1">
                <a:solidFill>
                  <a:srgbClr val="000000"/>
                </a:solidFill>
                <a:latin typeface="Times New Roman"/>
              </a:rPr>
              <a:t> is one of the best hotels in Kolkata, located in the Newtown area, with nice amenities and away from the city chaos. It is 5 km from the Metro Station, 8 km from Sealdah Railway Station and 11 km from the international airport.</a:t>
            </a:r>
            <a:endParaRPr lang="en-IN" sz="1200" b="0" strike="noStrike" spc="-1">
              <a:latin typeface="Arial"/>
            </a:endParaRPr>
          </a:p>
        </p:txBody>
      </p:sp>
      <p:sp>
        <p:nvSpPr>
          <p:cNvPr id="163" name="TextBox 10"/>
          <p:cNvSpPr/>
          <p:nvPr/>
        </p:nvSpPr>
        <p:spPr>
          <a:xfrm>
            <a:off x="285840" y="8937720"/>
            <a:ext cx="29836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421E"/>
                </a:solidFill>
                <a:latin typeface="Arial Black"/>
                <a:ea typeface="Tahoma"/>
              </a:rPr>
              <a:t>VENUE</a:t>
            </a:r>
            <a:endParaRPr lang="en-IN" sz="1400" b="0" strike="noStrike" spc="-1">
              <a:latin typeface="Arial"/>
            </a:endParaRPr>
          </a:p>
        </p:txBody>
      </p:sp>
      <p:grpSp>
        <p:nvGrpSpPr>
          <p:cNvPr id="164" name="Group 18"/>
          <p:cNvGrpSpPr/>
          <p:nvPr/>
        </p:nvGrpSpPr>
        <p:grpSpPr>
          <a:xfrm>
            <a:off x="303840" y="6811560"/>
            <a:ext cx="7085880" cy="2193840"/>
            <a:chOff x="303840" y="6811560"/>
            <a:chExt cx="7085880" cy="2193840"/>
          </a:xfrm>
        </p:grpSpPr>
        <p:sp>
          <p:nvSpPr>
            <p:cNvPr id="165" name="Rounded Rectangle 12"/>
            <p:cNvSpPr/>
            <p:nvPr/>
          </p:nvSpPr>
          <p:spPr>
            <a:xfrm rot="20640000">
              <a:off x="528120" y="7101000"/>
              <a:ext cx="1111680" cy="1785600"/>
            </a:xfrm>
            <a:prstGeom prst="roundRect">
              <a:avLst>
                <a:gd name="adj" fmla="val 16667"/>
              </a:avLst>
            </a:prstGeom>
            <a:blipFill rotWithShape="0">
              <a:blip r:embed="rId4"/>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sp>
          <p:nvSpPr>
            <p:cNvPr id="166" name="Rounded Rectangle 13"/>
            <p:cNvSpPr/>
            <p:nvPr/>
          </p:nvSpPr>
          <p:spPr>
            <a:xfrm rot="20880000">
              <a:off x="1649880" y="6917760"/>
              <a:ext cx="1111680" cy="1785600"/>
            </a:xfrm>
            <a:prstGeom prst="roundRect">
              <a:avLst>
                <a:gd name="adj" fmla="val 16667"/>
              </a:avLst>
            </a:prstGeom>
            <a:blipFill rotWithShape="0">
              <a:blip r:embed="rId5"/>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sp>
          <p:nvSpPr>
            <p:cNvPr id="167" name="Rounded Rectangle 14"/>
            <p:cNvSpPr/>
            <p:nvPr/>
          </p:nvSpPr>
          <p:spPr>
            <a:xfrm rot="21000000">
              <a:off x="2712960" y="6894360"/>
              <a:ext cx="1111680" cy="1785600"/>
            </a:xfrm>
            <a:prstGeom prst="roundRect">
              <a:avLst>
                <a:gd name="adj" fmla="val 16667"/>
              </a:avLst>
            </a:prstGeom>
            <a:blipFill rotWithShape="0">
              <a:blip r:embed="rId6"/>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sp>
          <p:nvSpPr>
            <p:cNvPr id="168" name="Rounded Rectangle 15"/>
            <p:cNvSpPr/>
            <p:nvPr/>
          </p:nvSpPr>
          <p:spPr>
            <a:xfrm rot="21540000">
              <a:off x="3827880" y="6929280"/>
              <a:ext cx="1111680" cy="1785600"/>
            </a:xfrm>
            <a:prstGeom prst="roundRect">
              <a:avLst>
                <a:gd name="adj" fmla="val 16667"/>
              </a:avLst>
            </a:prstGeom>
            <a:blipFill rotWithShape="0">
              <a:blip r:embed="rId7"/>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sp>
          <p:nvSpPr>
            <p:cNvPr id="169" name="Rounded Rectangle 16"/>
            <p:cNvSpPr/>
            <p:nvPr/>
          </p:nvSpPr>
          <p:spPr>
            <a:xfrm rot="300000">
              <a:off x="4966560" y="6975720"/>
              <a:ext cx="1111680" cy="1785600"/>
            </a:xfrm>
            <a:prstGeom prst="roundRect">
              <a:avLst>
                <a:gd name="adj" fmla="val 16667"/>
              </a:avLst>
            </a:prstGeom>
            <a:blipFill rotWithShape="0">
              <a:blip r:embed="rId8"/>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sp>
          <p:nvSpPr>
            <p:cNvPr id="170" name="Rounded Rectangle 17"/>
            <p:cNvSpPr/>
            <p:nvPr/>
          </p:nvSpPr>
          <p:spPr>
            <a:xfrm rot="600000">
              <a:off x="6131160" y="7043400"/>
              <a:ext cx="1111680" cy="1785600"/>
            </a:xfrm>
            <a:prstGeom prst="roundRect">
              <a:avLst>
                <a:gd name="adj" fmla="val 16667"/>
              </a:avLst>
            </a:prstGeom>
            <a:blipFill rotWithShape="0">
              <a:blip r:embed="rId9"/>
              <a:srcRect/>
              <a:stretch/>
            </a:blipFill>
            <a:ln cap="sq">
              <a:solidFill>
                <a:srgbClr val="3A5F8B"/>
              </a:solidFill>
              <a:bevel/>
            </a:ln>
          </p:spPr>
          <p:style>
            <a:lnRef idx="2">
              <a:schemeClr val="accent1">
                <a:shade val="50000"/>
              </a:schemeClr>
            </a:lnRef>
            <a:fillRef idx="1">
              <a:schemeClr val="accent1"/>
            </a:fillRef>
            <a:effectRef idx="0">
              <a:schemeClr val="accent1"/>
            </a:effectRef>
            <a:fontRef idx="minor"/>
          </p:style>
        </p:sp>
      </p:grpSp>
      <p:sp>
        <p:nvSpPr>
          <p:cNvPr id="171" name="object 12"/>
          <p:cNvSpPr/>
          <p:nvPr/>
        </p:nvSpPr>
        <p:spPr>
          <a:xfrm>
            <a:off x="38592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172" name="Rectangle 18"/>
          <p:cNvSpPr/>
          <p:nvPr/>
        </p:nvSpPr>
        <p:spPr>
          <a:xfrm>
            <a:off x="314280" y="885960"/>
            <a:ext cx="7214760" cy="319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1200" b="1" strike="noStrike" spc="-1">
                <a:solidFill>
                  <a:srgbClr val="000000"/>
                </a:solidFill>
                <a:latin typeface="Times New Roman"/>
              </a:rPr>
              <a:t>Kazi Nazrul University (KNU), a nascent university in the heart of industrial belt in West Bengal, runs on its campus and also in its affiliated colleges Diploma, UG, PG, MPhil and PhD courses in the Faculty of Arts and Fine Arts, Faculty of Science &amp; Technology, Faculty of Law, and Faculty of Commerce &amp; Management. It caters to the need of more than forty four thousand students every year. Within eight years of its existence, KNU has put a mark in academia by way of imparting knowledge, developing skills, promoting entrepreneurship among students for making them competent as per needs of the society from the local to the global in various fields including research &amp; development. Various initiatives have already been taken to internationalize the University for connecting it globally with institutions of repute. As an academic institution, KNU believes in four I's : Inspiration, Innovation, Inculcation and Integration.</a:t>
            </a:r>
            <a:br>
              <a:rPr sz="1200"/>
            </a:br>
            <a:r>
              <a:rPr lang="en-US" sz="1200" b="1" strike="noStrike" spc="-1">
                <a:solidFill>
                  <a:srgbClr val="000000"/>
                </a:solidFill>
                <a:latin typeface="Times New Roman"/>
              </a:rPr>
              <a:t>The Department of Metallurgical Engineering in the School of Mines and Metallurgy, KNU, started offering three years diploma in Metallurgical Engineering from 2017. The Department has started offering B. Tech. in Metallurgical and Materials Engineering from 2019 onwards. Both the Diploma and Degree courses are approved by AICTE. The Department has its own Board of Studies (BOS) and Board of Research Studies (BRS) with experts from eminent institutes, e.g. IITs, Jadavpur University, etc. Besides teaching, faculty members are also engaged in collaborative research with various academic and research institutes, and industries. Students undertake vocational training, internship, and research projects in various reputed organizations like IISCO, Tata Hitachi, NML, RINL, and nearby iron and steel plants.</a:t>
            </a:r>
            <a:endParaRPr lang="en-IN" sz="1200" b="0" strike="noStrike" spc="-1">
              <a:latin typeface="Arial"/>
            </a:endParaRPr>
          </a:p>
        </p:txBody>
      </p:sp>
      <p:sp>
        <p:nvSpPr>
          <p:cNvPr id="173" name="Rectangle 21"/>
          <p:cNvSpPr/>
          <p:nvPr/>
        </p:nvSpPr>
        <p:spPr>
          <a:xfrm>
            <a:off x="314280" y="4363920"/>
            <a:ext cx="7214760" cy="246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1200" b="1" strike="noStrike" spc="-1">
                <a:solidFill>
                  <a:srgbClr val="000000"/>
                </a:solidFill>
                <a:latin typeface="Times New Roman"/>
              </a:rPr>
              <a:t>Kolkata, one of the biggest cities in India, is a perpetually ongoing festival of human existence, concurrently luxurious, refined, warm, and pointedly futuristic. A vibrant 350-year-old metropolis located on India's Eastern Coast, the capital of West Bengal thrives on contradictions and imposing spectacles; nothing is commonplace in this city. Kolkata, the City of Joy, in every sense, is the artistic, cultural and intellectual capital of the country. Netaji Subhash Chandra Bose International Airport, about 15km from the city centre, is well connected with other parts of India and abroad as well. Kolkata's streets are vivid, hectic, chaotic, and yet, brimming with life and creativity. Driven by the indomitable spirit of the self-made middle class, the city has created a beautiful juxtaposition of the old colonial-era charm with the nascent upcoming hipster culture that thrives amongst the city's millennial residents. Kolkata has a very lively nightlife and great street food that is famous all across the country. The city is lined with eateries and food stalls at every corner, where you can savour traditional Bengali food, or try out local snacks, like, Jhalmuri, or Ghugni Chaat. You just cannot miss the omnipresent sweetmeat shops all around. Weather in Kolkata in February is soothingly enjoyable, with temperature between 16-29</a:t>
            </a:r>
            <a:r>
              <a:rPr lang="en-US" sz="1200" b="1" strike="noStrike" spc="-1" baseline="30000">
                <a:solidFill>
                  <a:srgbClr val="000000"/>
                </a:solidFill>
                <a:latin typeface="Times New Roman"/>
              </a:rPr>
              <a:t>o</a:t>
            </a:r>
            <a:r>
              <a:rPr lang="en-US" sz="1200" b="1" strike="noStrike" spc="-1">
                <a:solidFill>
                  <a:srgbClr val="000000"/>
                </a:solidFill>
                <a:latin typeface="Times New Roman"/>
              </a:rPr>
              <a:t>C and mostly bright sunny days.</a:t>
            </a:r>
            <a:endParaRPr lang="en-IN" sz="1200" b="0" strike="noStrike" spc="-1">
              <a:latin typeface="Arial"/>
            </a:endParaRPr>
          </a:p>
        </p:txBody>
      </p:sp>
      <p:sp>
        <p:nvSpPr>
          <p:cNvPr id="174" name="Rectangle 22"/>
          <p:cNvSpPr/>
          <p:nvPr/>
        </p:nvSpPr>
        <p:spPr>
          <a:xfrm>
            <a:off x="457200" y="4078440"/>
            <a:ext cx="147348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400" b="0" strike="noStrike" spc="-1">
                <a:solidFill>
                  <a:srgbClr val="00421E"/>
                </a:solidFill>
                <a:latin typeface="Arial Black"/>
              </a:rPr>
              <a:t>KOLKATA CITY </a:t>
            </a:r>
            <a:endParaRPr lang="en-IN" sz="1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5" name="Picture 2"/>
          <p:cNvPicPr/>
          <p:nvPr/>
        </p:nvPicPr>
        <p:blipFill>
          <a:blip r:embed="rId3"/>
          <a:stretch/>
        </p:blipFill>
        <p:spPr>
          <a:xfrm>
            <a:off x="0" y="0"/>
            <a:ext cx="7772040" cy="10058040"/>
          </a:xfrm>
          <a:prstGeom prst="rect">
            <a:avLst/>
          </a:prstGeom>
          <a:ln w="9525">
            <a:noFill/>
          </a:ln>
        </p:spPr>
      </p:pic>
      <p:sp>
        <p:nvSpPr>
          <p:cNvPr id="176" name="object 5"/>
          <p:cNvSpPr/>
          <p:nvPr/>
        </p:nvSpPr>
        <p:spPr>
          <a:xfrm>
            <a:off x="243360" y="1174680"/>
            <a:ext cx="4238280" cy="5682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21000"/>
              </a:lnSpc>
              <a:spcBef>
                <a:spcPts val="99"/>
              </a:spcBef>
              <a:buNone/>
            </a:pPr>
            <a:r>
              <a:rPr lang="en-US" sz="1400" b="1" strike="noStrike" spc="-1">
                <a:solidFill>
                  <a:srgbClr val="000000"/>
                </a:solidFill>
                <a:latin typeface="Times New Roman"/>
                <a:ea typeface="Tahoma"/>
              </a:rPr>
              <a:t>At the onset, we want to introduce ourselves as a fledgling Department of Metallurgical Engineering of Kazi Nazrul University, a state aided university in the eastern state of West Bengal, India. We are running AICTE approved UG courses as well as doctoral programs duly supported by required infrastructures, well qualified faculty members, close collaborations with industries and research labs, and external fundings. Our faculties are actively engaged in teaching and research and we strive to keep pace with the fast changing world of Minerals, Metals, and Materials through our research programs. Major areas of research include but not limited to : Iron and Steelmaking, Degradation of Materials, Composites, Alloy Development, Smart and Functional Materials, Nano Materials, Environmental Management in the Metals and Minerals Sector, Value Addition to Wastes, Traditional Metalcraft, Structure - Property Correlation, Materials Characterization, etc.</a:t>
            </a:r>
            <a:endParaRPr lang="en-IN" sz="1400" b="0" strike="noStrike" spc="-1">
              <a:latin typeface="Arial"/>
            </a:endParaRPr>
          </a:p>
        </p:txBody>
      </p:sp>
      <p:sp>
        <p:nvSpPr>
          <p:cNvPr id="177" name="PlaceHolder 1"/>
          <p:cNvSpPr>
            <a:spLocks noGrp="1"/>
          </p:cNvSpPr>
          <p:nvPr>
            <p:ph type="title"/>
          </p:nvPr>
        </p:nvSpPr>
        <p:spPr>
          <a:xfrm>
            <a:off x="457200" y="697320"/>
            <a:ext cx="3589200" cy="1692000"/>
          </a:xfrm>
          <a:prstGeom prst="rect">
            <a:avLst/>
          </a:prstGeom>
          <a:noFill/>
          <a:ln w="0">
            <a:noFill/>
          </a:ln>
        </p:spPr>
        <p:txBody>
          <a:bodyPr lIns="0" tIns="12600" rIns="0" bIns="0" anchor="t">
            <a:noAutofit/>
          </a:bodyPr>
          <a:lstStyle/>
          <a:p>
            <a:pPr marL="12600" algn="ctr">
              <a:lnSpc>
                <a:spcPct val="100000"/>
              </a:lnSpc>
              <a:spcBef>
                <a:spcPts val="99"/>
              </a:spcBef>
              <a:buNone/>
            </a:pPr>
            <a:r>
              <a:rPr lang="en-US" sz="3000" b="1" strike="noStrike" spc="-1">
                <a:solidFill>
                  <a:srgbClr val="00421E"/>
                </a:solidFill>
                <a:latin typeface="Tahoma"/>
              </a:rPr>
              <a:t>Invitation</a:t>
            </a:r>
            <a:endParaRPr lang="en-US" sz="3000" b="0" strike="noStrike" spc="-1">
              <a:solidFill>
                <a:srgbClr val="000000"/>
              </a:solidFill>
              <a:latin typeface="Calibri"/>
            </a:endParaRPr>
          </a:p>
        </p:txBody>
      </p:sp>
      <p:sp>
        <p:nvSpPr>
          <p:cNvPr id="178" name="Hexagon 15"/>
          <p:cNvSpPr/>
          <p:nvPr/>
        </p:nvSpPr>
        <p:spPr>
          <a:xfrm>
            <a:off x="1386000" y="6886440"/>
            <a:ext cx="1999800" cy="1785600"/>
          </a:xfrm>
          <a:prstGeom prst="hexagon">
            <a:avLst>
              <a:gd name="adj" fmla="val 25000"/>
              <a:gd name="vf" fmla="val 115470"/>
            </a:avLst>
          </a:prstGeom>
          <a:blipFill rotWithShape="0">
            <a:blip r:embed="rId4"/>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79" name="Hexagon 17"/>
          <p:cNvSpPr/>
          <p:nvPr/>
        </p:nvSpPr>
        <p:spPr>
          <a:xfrm>
            <a:off x="4599360" y="1460520"/>
            <a:ext cx="1785600" cy="1571400"/>
          </a:xfrm>
          <a:prstGeom prst="hexagon">
            <a:avLst>
              <a:gd name="adj" fmla="val 25000"/>
              <a:gd name="vf" fmla="val 115470"/>
            </a:avLst>
          </a:prstGeom>
          <a:blipFill rotWithShape="0">
            <a:blip r:embed="rId5"/>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80" name="Hexagon 18"/>
          <p:cNvSpPr/>
          <p:nvPr/>
        </p:nvSpPr>
        <p:spPr>
          <a:xfrm>
            <a:off x="5957640" y="2228760"/>
            <a:ext cx="1671120" cy="1518480"/>
          </a:xfrm>
          <a:prstGeom prst="hexagon">
            <a:avLst>
              <a:gd name="adj" fmla="val 25000"/>
              <a:gd name="vf" fmla="val 115470"/>
            </a:avLst>
          </a:prstGeom>
          <a:blipFill rotWithShape="0">
            <a:blip r:embed="rId6"/>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81" name="Regular Pentagon 21"/>
          <p:cNvSpPr/>
          <p:nvPr/>
        </p:nvSpPr>
        <p:spPr>
          <a:xfrm rot="5400000">
            <a:off x="81360" y="7977960"/>
            <a:ext cx="2071800" cy="1604160"/>
          </a:xfrm>
          <a:prstGeom prst="pentagon">
            <a:avLst>
              <a:gd name="hf" fmla="val 105146"/>
              <a:gd name="vf" fmla="val 110557"/>
            </a:avLst>
          </a:prstGeom>
          <a:blipFill rotWithShape="0">
            <a:blip r:embed="rId7"/>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82"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183" name="Hexagon 23"/>
          <p:cNvSpPr/>
          <p:nvPr/>
        </p:nvSpPr>
        <p:spPr>
          <a:xfrm>
            <a:off x="4601160" y="2990880"/>
            <a:ext cx="1714320" cy="1540080"/>
          </a:xfrm>
          <a:prstGeom prst="hexagon">
            <a:avLst>
              <a:gd name="adj" fmla="val 25000"/>
              <a:gd name="vf" fmla="val 115470"/>
            </a:avLst>
          </a:prstGeom>
          <a:blipFill rotWithShape="0">
            <a:blip r:embed="rId8"/>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84" name="object 5"/>
          <p:cNvSpPr/>
          <p:nvPr/>
        </p:nvSpPr>
        <p:spPr>
          <a:xfrm>
            <a:off x="4144680" y="4743360"/>
            <a:ext cx="3605040" cy="36208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21000"/>
              </a:lnSpc>
              <a:spcBef>
                <a:spcPts val="99"/>
              </a:spcBef>
              <a:buNone/>
            </a:pPr>
            <a:r>
              <a:rPr lang="en-US" sz="1400" b="1" strike="noStrike" spc="-1">
                <a:solidFill>
                  <a:srgbClr val="000000"/>
                </a:solidFill>
                <a:latin typeface="Times New Roman"/>
                <a:ea typeface="Tahoma"/>
              </a:rPr>
              <a:t>We are always open to the fast changing and fascinating world of minerals, metals and materials and we strive to keep ourselved abreast of their local and global developments. Organizing this conference is a sincere endeavor to bring the gamut of academicians, professionals, reseachers, policy makers, and students to exchange views and share visions with a focus on the developments in near and far future. We cordially invite you for your active participation to make the conference a success.</a:t>
            </a:r>
            <a:endParaRPr lang="en-IN"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5" name="Picture 11" descr="Graphen.jpg"/>
          <p:cNvPicPr/>
          <p:nvPr/>
        </p:nvPicPr>
        <p:blipFill>
          <a:blip r:embed="rId2"/>
          <a:stretch/>
        </p:blipFill>
        <p:spPr>
          <a:xfrm>
            <a:off x="0" y="-42840"/>
            <a:ext cx="7772040" cy="10058040"/>
          </a:xfrm>
          <a:prstGeom prst="rect">
            <a:avLst/>
          </a:prstGeom>
          <a:ln w="0">
            <a:noFill/>
          </a:ln>
        </p:spPr>
      </p:pic>
      <p:sp>
        <p:nvSpPr>
          <p:cNvPr id="186" name="Rectangle 17"/>
          <p:cNvSpPr/>
          <p:nvPr/>
        </p:nvSpPr>
        <p:spPr>
          <a:xfrm>
            <a:off x="314280" y="4856400"/>
            <a:ext cx="647676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1" strike="noStrike" spc="-1">
                <a:solidFill>
                  <a:srgbClr val="00421E"/>
                </a:solidFill>
                <a:latin typeface="Tahoma"/>
                <a:ea typeface="Tahoma"/>
              </a:rPr>
              <a:t>Other Sub-Themes</a:t>
            </a:r>
            <a:r>
              <a:rPr lang="en-US" sz="2000" b="0" strike="noStrike" spc="-1">
                <a:solidFill>
                  <a:srgbClr val="00421E"/>
                </a:solidFill>
                <a:latin typeface="Tahoma"/>
                <a:ea typeface="Tahoma"/>
              </a:rPr>
              <a:t> </a:t>
            </a:r>
            <a:endParaRPr lang="en-IN" sz="2000" b="0" strike="noStrike" spc="-1">
              <a:latin typeface="Arial"/>
            </a:endParaRPr>
          </a:p>
        </p:txBody>
      </p:sp>
      <p:sp>
        <p:nvSpPr>
          <p:cNvPr id="187" name="TextBox 6"/>
          <p:cNvSpPr/>
          <p:nvPr/>
        </p:nvSpPr>
        <p:spPr>
          <a:xfrm>
            <a:off x="243000" y="600120"/>
            <a:ext cx="6214680" cy="100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1" strike="noStrike" spc="-1">
                <a:solidFill>
                  <a:srgbClr val="00421E"/>
                </a:solidFill>
                <a:latin typeface="Tahoma"/>
                <a:ea typeface="Tahoma"/>
              </a:rPr>
              <a:t>Call for  Papers</a:t>
            </a:r>
            <a:endParaRPr lang="en-IN" sz="2800" b="0" strike="noStrike" spc="-1">
              <a:latin typeface="Arial"/>
            </a:endParaRPr>
          </a:p>
          <a:p>
            <a:pPr>
              <a:lnSpc>
                <a:spcPct val="100000"/>
              </a:lnSpc>
              <a:buNone/>
            </a:pPr>
            <a:endParaRPr lang="en-IN" sz="1600" b="0" strike="noStrike" spc="-1">
              <a:latin typeface="Arial"/>
            </a:endParaRPr>
          </a:p>
          <a:p>
            <a:pPr>
              <a:lnSpc>
                <a:spcPct val="100000"/>
              </a:lnSpc>
              <a:buNone/>
            </a:pPr>
            <a:endParaRPr lang="en-IN" sz="1600" b="0" strike="noStrike" spc="-1">
              <a:latin typeface="Arial"/>
            </a:endParaRPr>
          </a:p>
        </p:txBody>
      </p:sp>
      <p:sp>
        <p:nvSpPr>
          <p:cNvPr id="188" name="TextBox 7"/>
          <p:cNvSpPr/>
          <p:nvPr/>
        </p:nvSpPr>
        <p:spPr>
          <a:xfrm>
            <a:off x="314280" y="1028520"/>
            <a:ext cx="7143480" cy="269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gn="just">
              <a:lnSpc>
                <a:spcPct val="110000"/>
              </a:lnSpc>
              <a:spcBef>
                <a:spcPts val="99"/>
              </a:spcBef>
              <a:buNone/>
            </a:pPr>
            <a:r>
              <a:rPr lang="en-US" sz="1200" b="1" strike="noStrike" spc="9">
                <a:solidFill>
                  <a:srgbClr val="0D0D0D"/>
                </a:solidFill>
                <a:latin typeface="Times New Roman"/>
                <a:ea typeface="Tahoma"/>
              </a:rPr>
              <a:t>ICPMMMM2024 will</a:t>
            </a:r>
            <a:r>
              <a:rPr lang="en-US" sz="1200" b="1" strike="noStrike" spc="-100">
                <a:solidFill>
                  <a:srgbClr val="0D0D0D"/>
                </a:solidFill>
                <a:latin typeface="Times New Roman"/>
                <a:ea typeface="Tahoma"/>
              </a:rPr>
              <a:t> </a:t>
            </a:r>
            <a:r>
              <a:rPr lang="en-US" sz="1200" b="1" strike="noStrike" spc="32">
                <a:solidFill>
                  <a:srgbClr val="0D0D0D"/>
                </a:solidFill>
                <a:latin typeface="Times New Roman"/>
                <a:ea typeface="Tahoma"/>
              </a:rPr>
              <a:t>c</a:t>
            </a:r>
            <a:r>
              <a:rPr lang="en-US" sz="1200" b="1" strike="noStrike" spc="-1">
                <a:solidFill>
                  <a:srgbClr val="0D0D0D"/>
                </a:solidFill>
                <a:latin typeface="Times New Roman"/>
                <a:ea typeface="Tahoma"/>
              </a:rPr>
              <a:t>o</a:t>
            </a:r>
            <a:r>
              <a:rPr lang="en-US" sz="1200" b="1" strike="noStrike" spc="-75">
                <a:solidFill>
                  <a:srgbClr val="0D0D0D"/>
                </a:solidFill>
                <a:latin typeface="Times New Roman"/>
                <a:ea typeface="Tahoma"/>
              </a:rPr>
              <a:t>v</a:t>
            </a:r>
            <a:r>
              <a:rPr lang="en-US" sz="1200" b="1" strike="noStrike" spc="-12">
                <a:solidFill>
                  <a:srgbClr val="0D0D0D"/>
                </a:solidFill>
                <a:latin typeface="Times New Roman"/>
                <a:ea typeface="Tahoma"/>
              </a:rPr>
              <a:t>er</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a</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wide</a:t>
            </a:r>
            <a:r>
              <a:rPr lang="en-US" sz="1200" b="1" strike="noStrike" spc="-100">
                <a:solidFill>
                  <a:srgbClr val="0D0D0D"/>
                </a:solidFill>
                <a:latin typeface="Times New Roman"/>
                <a:ea typeface="Tahoma"/>
              </a:rPr>
              <a:t> range </a:t>
            </a:r>
            <a:r>
              <a:rPr lang="en-US" sz="1200" b="1" strike="noStrike" spc="-1">
                <a:solidFill>
                  <a:srgbClr val="0D0D0D"/>
                </a:solidFill>
                <a:latin typeface="Times New Roman"/>
                <a:ea typeface="Tahoma"/>
              </a:rPr>
              <a:t>of  </a:t>
            </a:r>
            <a:r>
              <a:rPr lang="en-US" sz="1200" b="1" strike="noStrike" spc="29">
                <a:solidFill>
                  <a:srgbClr val="0D0D0D"/>
                </a:solidFill>
                <a:latin typeface="Times New Roman"/>
                <a:ea typeface="Tahoma"/>
              </a:rPr>
              <a:t>th</a:t>
            </a:r>
            <a:r>
              <a:rPr lang="en-US" sz="1200" b="1" strike="noStrike" spc="49">
                <a:solidFill>
                  <a:srgbClr val="0D0D0D"/>
                </a:solidFill>
                <a:latin typeface="Times New Roman"/>
                <a:ea typeface="Tahoma"/>
              </a:rPr>
              <a:t>em</a:t>
            </a:r>
            <a:r>
              <a:rPr lang="en-US" sz="1200" b="1" strike="noStrike" spc="-15">
                <a:solidFill>
                  <a:srgbClr val="0D0D0D"/>
                </a:solidFill>
                <a:latin typeface="Times New Roman"/>
                <a:ea typeface="Tahoma"/>
              </a:rPr>
              <a:t>es</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s</a:t>
            </a:r>
            <a:r>
              <a:rPr lang="en-US" sz="1200" b="1" strike="noStrike" spc="4">
                <a:solidFill>
                  <a:srgbClr val="0D0D0D"/>
                </a:solidFill>
                <a:latin typeface="Times New Roman"/>
                <a:ea typeface="Tahoma"/>
              </a:rPr>
              <a:t>p</a:t>
            </a:r>
            <a:r>
              <a:rPr lang="en-US" sz="1200" b="1" strike="noStrike" spc="24">
                <a:solidFill>
                  <a:srgbClr val="0D0D0D"/>
                </a:solidFill>
                <a:latin typeface="Times New Roman"/>
                <a:ea typeface="Tahoma"/>
              </a:rPr>
              <a:t>annin</a:t>
            </a:r>
            <a:r>
              <a:rPr lang="en-US" sz="1200" b="1" strike="noStrike" spc="63">
                <a:solidFill>
                  <a:srgbClr val="0D0D0D"/>
                </a:solidFill>
                <a:latin typeface="Times New Roman"/>
                <a:ea typeface="Tahoma"/>
              </a:rPr>
              <a:t>g</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th</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4">
                <a:solidFill>
                  <a:srgbClr val="0D0D0D"/>
                </a:solidFill>
                <a:latin typeface="Times New Roman"/>
                <a:ea typeface="Tahoma"/>
              </a:rPr>
              <a:t>enti</a:t>
            </a:r>
            <a:r>
              <a:rPr lang="en-US" sz="1200" b="1" strike="noStrike" spc="-12">
                <a:solidFill>
                  <a:srgbClr val="0D0D0D"/>
                </a:solidFill>
                <a:latin typeface="Times New Roman"/>
                <a:ea typeface="Tahoma"/>
              </a:rPr>
              <a:t>r</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18">
                <a:solidFill>
                  <a:srgbClr val="0D0D0D"/>
                </a:solidFill>
                <a:latin typeface="Times New Roman"/>
                <a:ea typeface="Tahoma"/>
              </a:rPr>
              <a:t>spec</a:t>
            </a:r>
            <a:r>
              <a:rPr lang="en-US" sz="1200" b="1" strike="noStrike" spc="24">
                <a:solidFill>
                  <a:srgbClr val="0D0D0D"/>
                </a:solidFill>
                <a:latin typeface="Times New Roman"/>
                <a:ea typeface="Tahoma"/>
              </a:rPr>
              <a:t>trum  </a:t>
            </a:r>
            <a:r>
              <a:rPr lang="en-US" sz="1200" b="1" strike="noStrike" spc="-1">
                <a:solidFill>
                  <a:srgbClr val="0D0D0D"/>
                </a:solidFill>
                <a:latin typeface="Times New Roman"/>
                <a:ea typeface="Tahoma"/>
              </a:rPr>
              <a:t>of</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a</a:t>
            </a:r>
            <a:r>
              <a:rPr lang="en-US" sz="1200" b="1" strike="noStrike" spc="49">
                <a:solidFill>
                  <a:srgbClr val="0D0D0D"/>
                </a:solidFill>
                <a:latin typeface="Times New Roman"/>
                <a:ea typeface="Tahoma"/>
              </a:rPr>
              <a:t>c</a:t>
            </a:r>
            <a:r>
              <a:rPr lang="en-US" sz="1200" b="1" strike="noStrike" spc="-12">
                <a:solidFill>
                  <a:srgbClr val="0D0D0D"/>
                </a:solidFill>
                <a:latin typeface="Times New Roman"/>
                <a:ea typeface="Tahoma"/>
              </a:rPr>
              <a:t>tivities</a:t>
            </a:r>
            <a:r>
              <a:rPr lang="en-US" sz="1200" b="1" strike="noStrike" spc="-100">
                <a:solidFill>
                  <a:srgbClr val="0D0D0D"/>
                </a:solidFill>
                <a:latin typeface="Times New Roman"/>
                <a:ea typeface="Tahoma"/>
              </a:rPr>
              <a:t> </a:t>
            </a:r>
            <a:r>
              <a:rPr lang="en-US" sz="1200" b="1" strike="noStrike" spc="-46">
                <a:solidFill>
                  <a:srgbClr val="0D0D0D"/>
                </a:solidFill>
                <a:latin typeface="Times New Roman"/>
                <a:ea typeface="Tahoma"/>
              </a:rPr>
              <a:t>r</a:t>
            </a:r>
            <a:r>
              <a:rPr lang="en-US" sz="1200" b="1" strike="noStrike" spc="-1">
                <a:solidFill>
                  <a:srgbClr val="0D0D0D"/>
                </a:solidFill>
                <a:latin typeface="Times New Roman"/>
                <a:ea typeface="Tahoma"/>
              </a:rPr>
              <a:t>ela</a:t>
            </a:r>
            <a:r>
              <a:rPr lang="en-US" sz="1200" b="1" strike="noStrike" spc="-26">
                <a:solidFill>
                  <a:srgbClr val="0D0D0D"/>
                </a:solidFill>
                <a:latin typeface="Times New Roman"/>
                <a:ea typeface="Tahoma"/>
              </a:rPr>
              <a:t>t</a:t>
            </a:r>
            <a:r>
              <a:rPr lang="en-US" sz="1200" b="1" strike="noStrike" spc="29">
                <a:solidFill>
                  <a:srgbClr val="0D0D0D"/>
                </a:solidFill>
                <a:latin typeface="Times New Roman"/>
                <a:ea typeface="Tahoma"/>
              </a:rPr>
              <a:t>ed</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t</a:t>
            </a:r>
            <a:r>
              <a:rPr lang="en-US" sz="1200" b="1" strike="noStrike" spc="18">
                <a:solidFill>
                  <a:srgbClr val="0D0D0D"/>
                </a:solidFill>
                <a:latin typeface="Times New Roman"/>
                <a:ea typeface="Tahoma"/>
              </a:rPr>
              <a:t>o</a:t>
            </a:r>
            <a:r>
              <a:rPr lang="en-US" sz="1200" b="1" strike="noStrike" spc="-100">
                <a:solidFill>
                  <a:srgbClr val="0D0D0D"/>
                </a:solidFill>
                <a:latin typeface="Times New Roman"/>
                <a:ea typeface="Tahoma"/>
              </a:rPr>
              <a:t> minerals, metals, and </a:t>
            </a:r>
            <a:r>
              <a:rPr lang="en-US" sz="1200" b="1" strike="noStrike" spc="32">
                <a:solidFill>
                  <a:srgbClr val="0D0D0D"/>
                </a:solidFill>
                <a:latin typeface="Times New Roman"/>
                <a:ea typeface="Tahoma"/>
              </a:rPr>
              <a:t>ma</a:t>
            </a:r>
            <a:r>
              <a:rPr lang="en-US" sz="1200" b="1" strike="noStrike" spc="-12">
                <a:solidFill>
                  <a:srgbClr val="0D0D0D"/>
                </a:solidFill>
                <a:latin typeface="Times New Roman"/>
                <a:ea typeface="Tahoma"/>
              </a:rPr>
              <a:t>t</a:t>
            </a:r>
            <a:r>
              <a:rPr lang="en-US" sz="1200" b="1" strike="noStrike" spc="-15">
                <a:solidFill>
                  <a:srgbClr val="0D0D0D"/>
                </a:solidFill>
                <a:latin typeface="Times New Roman"/>
                <a:ea typeface="Tahoma"/>
              </a:rPr>
              <a:t>e</a:t>
            </a:r>
            <a:r>
              <a:rPr lang="en-US" sz="1200" b="1" strike="noStrike" spc="-21">
                <a:solidFill>
                  <a:srgbClr val="0D0D0D"/>
                </a:solidFill>
                <a:latin typeface="Times New Roman"/>
                <a:ea typeface="Tahoma"/>
              </a:rPr>
              <a:t>r</a:t>
            </a:r>
            <a:r>
              <a:rPr lang="en-US" sz="1200" b="1" strike="noStrike" spc="-15">
                <a:solidFill>
                  <a:srgbClr val="0D0D0D"/>
                </a:solidFill>
                <a:latin typeface="Times New Roman"/>
                <a:ea typeface="Tahoma"/>
              </a:rPr>
              <a:t>ials</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that </a:t>
            </a:r>
            <a:r>
              <a:rPr lang="en-US" sz="1200" b="1" strike="noStrike" spc="-26">
                <a:solidFill>
                  <a:srgbClr val="0D0D0D"/>
                </a:solidFill>
                <a:latin typeface="Times New Roman"/>
                <a:ea typeface="Tahoma"/>
              </a:rPr>
              <a:t>a</a:t>
            </a:r>
            <a:r>
              <a:rPr lang="en-US" sz="1200" b="1" strike="noStrike" spc="-35">
                <a:solidFill>
                  <a:srgbClr val="0D0D0D"/>
                </a:solidFill>
                <a:latin typeface="Times New Roman"/>
                <a:ea typeface="Tahoma"/>
              </a:rPr>
              <a:t>r</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1">
                <a:solidFill>
                  <a:srgbClr val="0D0D0D"/>
                </a:solidFill>
                <a:latin typeface="Times New Roman"/>
                <a:ea typeface="Tahoma"/>
              </a:rPr>
              <a:t>of</a:t>
            </a:r>
            <a:r>
              <a:rPr lang="en-US" sz="1200" b="1" strike="noStrike" spc="-100">
                <a:solidFill>
                  <a:srgbClr val="0D0D0D"/>
                </a:solidFill>
                <a:latin typeface="Times New Roman"/>
                <a:ea typeface="Tahoma"/>
              </a:rPr>
              <a:t> </a:t>
            </a:r>
            <a:r>
              <a:rPr lang="en-US" sz="1200" b="1" strike="noStrike" spc="18">
                <a:solidFill>
                  <a:srgbClr val="0D0D0D"/>
                </a:solidFill>
                <a:latin typeface="Times New Roman"/>
                <a:ea typeface="Tahoma"/>
              </a:rPr>
              <a:t>cu</a:t>
            </a:r>
            <a:r>
              <a:rPr lang="en-US" sz="1200" b="1" strike="noStrike" spc="4">
                <a:solidFill>
                  <a:srgbClr val="0D0D0D"/>
                </a:solidFill>
                <a:latin typeface="Times New Roman"/>
                <a:ea typeface="Tahoma"/>
              </a:rPr>
              <a:t>r</a:t>
            </a:r>
            <a:r>
              <a:rPr lang="en-US" sz="1200" b="1" strike="noStrike" spc="-46">
                <a:solidFill>
                  <a:srgbClr val="0D0D0D"/>
                </a:solidFill>
                <a:latin typeface="Times New Roman"/>
                <a:ea typeface="Tahoma"/>
              </a:rPr>
              <a:t>r</a:t>
            </a:r>
            <a:r>
              <a:rPr lang="en-US" sz="1200" b="1" strike="noStrike" spc="18">
                <a:solidFill>
                  <a:srgbClr val="0D0D0D"/>
                </a:solidFill>
                <a:latin typeface="Times New Roman"/>
                <a:ea typeface="Tahoma"/>
              </a:rPr>
              <a:t>ent and possible future</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in</a:t>
            </a:r>
            <a:r>
              <a:rPr lang="en-US" sz="1200" b="1" strike="noStrike" spc="-12">
                <a:solidFill>
                  <a:srgbClr val="0D0D0D"/>
                </a:solidFill>
                <a:latin typeface="Times New Roman"/>
                <a:ea typeface="Tahoma"/>
              </a:rPr>
              <a:t>t</a:t>
            </a:r>
            <a:r>
              <a:rPr lang="en-US" sz="1200" b="1" strike="noStrike" spc="-15">
                <a:solidFill>
                  <a:srgbClr val="0D0D0D"/>
                </a:solidFill>
                <a:latin typeface="Times New Roman"/>
                <a:ea typeface="Tahoma"/>
              </a:rPr>
              <a:t>e</a:t>
            </a:r>
            <a:r>
              <a:rPr lang="en-US" sz="1200" b="1" strike="noStrike" spc="-26">
                <a:solidFill>
                  <a:srgbClr val="0D0D0D"/>
                </a:solidFill>
                <a:latin typeface="Times New Roman"/>
                <a:ea typeface="Tahoma"/>
              </a:rPr>
              <a:t>r</a:t>
            </a:r>
            <a:r>
              <a:rPr lang="en-US" sz="1200" b="1" strike="noStrike" spc="-7">
                <a:solidFill>
                  <a:srgbClr val="0D0D0D"/>
                </a:solidFill>
                <a:latin typeface="Times New Roman"/>
                <a:ea typeface="Tahoma"/>
              </a:rPr>
              <a:t>ests</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t</a:t>
            </a:r>
            <a:r>
              <a:rPr lang="en-US" sz="1200" b="1" strike="noStrike" spc="18">
                <a:solidFill>
                  <a:srgbClr val="0D0D0D"/>
                </a:solidFill>
                <a:latin typeface="Times New Roman"/>
                <a:ea typeface="Tahoma"/>
              </a:rPr>
              <a:t>o</a:t>
            </a:r>
            <a:r>
              <a:rPr lang="en-US" sz="1200" b="1" strike="noStrike" spc="-100">
                <a:solidFill>
                  <a:srgbClr val="0D0D0D"/>
                </a:solidFill>
                <a:latin typeface="Times New Roman"/>
                <a:ea typeface="Tahoma"/>
              </a:rPr>
              <a:t> </a:t>
            </a:r>
            <a:r>
              <a:rPr lang="en-US" sz="1200" b="1" strike="noStrike" spc="-46">
                <a:solidFill>
                  <a:srgbClr val="0D0D0D"/>
                </a:solidFill>
                <a:latin typeface="Times New Roman"/>
                <a:ea typeface="Tahoma"/>
              </a:rPr>
              <a:t>r</a:t>
            </a:r>
            <a:r>
              <a:rPr lang="en-US" sz="1200" b="1" strike="noStrike" spc="-12">
                <a:solidFill>
                  <a:srgbClr val="0D0D0D"/>
                </a:solidFill>
                <a:latin typeface="Times New Roman"/>
                <a:ea typeface="Tahoma"/>
              </a:rPr>
              <a:t>es</a:t>
            </a:r>
            <a:r>
              <a:rPr lang="en-US" sz="1200" b="1" strike="noStrike" spc="-32">
                <a:solidFill>
                  <a:srgbClr val="0D0D0D"/>
                </a:solidFill>
                <a:latin typeface="Times New Roman"/>
                <a:ea typeface="Tahoma"/>
              </a:rPr>
              <a:t>e</a:t>
            </a:r>
            <a:r>
              <a:rPr lang="en-US" sz="1200" b="1" strike="noStrike" spc="-26">
                <a:solidFill>
                  <a:srgbClr val="0D0D0D"/>
                </a:solidFill>
                <a:latin typeface="Times New Roman"/>
                <a:ea typeface="Tahoma"/>
              </a:rPr>
              <a:t>a</a:t>
            </a:r>
            <a:r>
              <a:rPr lang="en-US" sz="1200" b="1" strike="noStrike" spc="-35">
                <a:solidFill>
                  <a:srgbClr val="0D0D0D"/>
                </a:solidFill>
                <a:latin typeface="Times New Roman"/>
                <a:ea typeface="Tahoma"/>
              </a:rPr>
              <a:t>r</a:t>
            </a:r>
            <a:r>
              <a:rPr lang="en-US" sz="1200" b="1" strike="noStrike" spc="32">
                <a:solidFill>
                  <a:srgbClr val="0D0D0D"/>
                </a:solidFill>
                <a:latin typeface="Times New Roman"/>
                <a:ea typeface="Tahoma"/>
              </a:rPr>
              <a:t>c</a:t>
            </a:r>
            <a:r>
              <a:rPr lang="en-US" sz="1200" b="1" strike="noStrike" spc="43">
                <a:solidFill>
                  <a:srgbClr val="0D0D0D"/>
                </a:solidFill>
                <a:latin typeface="Times New Roman"/>
                <a:ea typeface="Tahoma"/>
              </a:rPr>
              <a:t>h</a:t>
            </a:r>
            <a:r>
              <a:rPr lang="en-US" sz="1200" b="1" strike="noStrike" spc="-15">
                <a:solidFill>
                  <a:srgbClr val="0D0D0D"/>
                </a:solidFill>
                <a:latin typeface="Times New Roman"/>
                <a:ea typeface="Tahoma"/>
              </a:rPr>
              <a:t>er</a:t>
            </a:r>
            <a:r>
              <a:rPr lang="en-US" sz="1200" b="1" strike="noStrike" spc="-32">
                <a:solidFill>
                  <a:srgbClr val="0D0D0D"/>
                </a:solidFill>
                <a:latin typeface="Times New Roman"/>
                <a:ea typeface="Tahoma"/>
              </a:rPr>
              <a:t>s </a:t>
            </a:r>
            <a:r>
              <a:rPr lang="en-US" sz="1200" b="1" strike="noStrike" spc="12">
                <a:solidFill>
                  <a:srgbClr val="0D0D0D"/>
                </a:solidFill>
                <a:latin typeface="Times New Roman"/>
                <a:ea typeface="Tahoma"/>
              </a:rPr>
              <a:t>an</a:t>
            </a:r>
            <a:r>
              <a:rPr lang="en-US" sz="1200" b="1" strike="noStrike" spc="58">
                <a:solidFill>
                  <a:srgbClr val="0D0D0D"/>
                </a:solidFill>
                <a:latin typeface="Times New Roman"/>
                <a:ea typeface="Tahoma"/>
              </a:rPr>
              <a:t>d</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p</a:t>
            </a:r>
            <a:r>
              <a:rPr lang="en-US" sz="1200" b="1" strike="noStrike" spc="-7">
                <a:solidFill>
                  <a:srgbClr val="0D0D0D"/>
                </a:solidFill>
                <a:latin typeface="Times New Roman"/>
                <a:ea typeface="Tahoma"/>
              </a:rPr>
              <a:t>r</a:t>
            </a:r>
            <a:r>
              <a:rPr lang="en-US" sz="1200" b="1" strike="noStrike" spc="4">
                <a:solidFill>
                  <a:srgbClr val="0D0D0D"/>
                </a:solidFill>
                <a:latin typeface="Times New Roman"/>
                <a:ea typeface="Tahoma"/>
              </a:rPr>
              <a:t>o</a:t>
            </a:r>
            <a:r>
              <a:rPr lang="en-US" sz="1200" b="1" strike="noStrike" spc="-12">
                <a:solidFill>
                  <a:srgbClr val="0D0D0D"/>
                </a:solidFill>
                <a:latin typeface="Times New Roman"/>
                <a:ea typeface="Tahoma"/>
              </a:rPr>
              <a:t>fessionals</a:t>
            </a:r>
            <a:r>
              <a:rPr lang="en-US" sz="1200" b="1" strike="noStrike" spc="-100">
                <a:solidFill>
                  <a:srgbClr val="0D0D0D"/>
                </a:solidFill>
                <a:latin typeface="Times New Roman"/>
                <a:ea typeface="Tahoma"/>
              </a:rPr>
              <a:t> </a:t>
            </a:r>
            <a:r>
              <a:rPr lang="en-US" sz="1200" b="1" strike="noStrike" spc="69">
                <a:solidFill>
                  <a:srgbClr val="0D0D0D"/>
                </a:solidFill>
                <a:latin typeface="Times New Roman"/>
                <a:ea typeface="Tahoma"/>
              </a:rPr>
              <a:t>f</a:t>
            </a:r>
            <a:r>
              <a:rPr lang="en-US" sz="1200" b="1" strike="noStrike" spc="-46">
                <a:solidFill>
                  <a:srgbClr val="0D0D0D"/>
                </a:solidFill>
                <a:latin typeface="Times New Roman"/>
                <a:ea typeface="Tahoma"/>
              </a:rPr>
              <a:t>r</a:t>
            </a:r>
            <a:r>
              <a:rPr lang="en-US" sz="1200" b="1" strike="noStrike" spc="52">
                <a:solidFill>
                  <a:srgbClr val="0D0D0D"/>
                </a:solidFill>
                <a:latin typeface="Times New Roman"/>
                <a:ea typeface="Tahoma"/>
              </a:rPr>
              <a:t>om</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a</a:t>
            </a:r>
            <a:r>
              <a:rPr lang="en-US" sz="1200" b="1" strike="noStrike" spc="12">
                <a:solidFill>
                  <a:srgbClr val="0D0D0D"/>
                </a:solidFill>
                <a:latin typeface="Times New Roman"/>
                <a:ea typeface="Tahoma"/>
              </a:rPr>
              <a:t>ca</a:t>
            </a:r>
            <a:r>
              <a:rPr lang="en-US" sz="1200" b="1" strike="noStrike" spc="-7">
                <a:solidFill>
                  <a:srgbClr val="0D0D0D"/>
                </a:solidFill>
                <a:latin typeface="Times New Roman"/>
                <a:ea typeface="Tahoma"/>
              </a:rPr>
              <a:t>demia,  </a:t>
            </a:r>
            <a:r>
              <a:rPr lang="en-US" sz="1200" b="1" strike="noStrike" spc="-12">
                <a:solidFill>
                  <a:srgbClr val="0D0D0D"/>
                </a:solidFill>
                <a:latin typeface="Times New Roman"/>
                <a:ea typeface="Tahoma"/>
              </a:rPr>
              <a:t>research,</a:t>
            </a:r>
            <a:r>
              <a:rPr lang="en-US" sz="1200" b="1" strike="noStrike" spc="29">
                <a:solidFill>
                  <a:srgbClr val="0D0D0D"/>
                </a:solidFill>
                <a:latin typeface="Times New Roman"/>
                <a:ea typeface="Tahoma"/>
              </a:rPr>
              <a:t> </a:t>
            </a:r>
            <a:r>
              <a:rPr lang="en-US" sz="1200" b="1" strike="noStrike" spc="-21">
                <a:solidFill>
                  <a:srgbClr val="0D0D0D"/>
                </a:solidFill>
                <a:latin typeface="Times New Roman"/>
                <a:ea typeface="Tahoma"/>
              </a:rPr>
              <a:t>industry, and policy makers. </a:t>
            </a:r>
            <a:r>
              <a:rPr lang="en-US" sz="1200" b="1" strike="noStrike" spc="18">
                <a:solidFill>
                  <a:srgbClr val="0D0D0D"/>
                </a:solidFill>
                <a:latin typeface="Times New Roman"/>
                <a:ea typeface="Tahoma"/>
              </a:rPr>
              <a:t>ICPMMM2024 </a:t>
            </a:r>
            <a:r>
              <a:rPr lang="en-US" sz="1200" b="1" strike="noStrike" spc="9">
                <a:solidFill>
                  <a:srgbClr val="0D0D0D"/>
                </a:solidFill>
                <a:latin typeface="Times New Roman"/>
                <a:ea typeface="Tahoma"/>
              </a:rPr>
              <a:t>will </a:t>
            </a:r>
            <a:r>
              <a:rPr lang="en-US" sz="1200" b="1" strike="noStrike" spc="12">
                <a:solidFill>
                  <a:srgbClr val="0D0D0D"/>
                </a:solidFill>
                <a:latin typeface="Times New Roman"/>
                <a:ea typeface="Tahoma"/>
              </a:rPr>
              <a:t> p</a:t>
            </a:r>
            <a:r>
              <a:rPr lang="en-US" sz="1200" b="1" strike="noStrike" spc="-7">
                <a:solidFill>
                  <a:srgbClr val="0D0D0D"/>
                </a:solidFill>
                <a:latin typeface="Times New Roman"/>
                <a:ea typeface="Tahoma"/>
              </a:rPr>
              <a:t>r</a:t>
            </a:r>
            <a:r>
              <a:rPr lang="en-US" sz="1200" b="1" strike="noStrike" spc="-1">
                <a:solidFill>
                  <a:srgbClr val="0D0D0D"/>
                </a:solidFill>
                <a:latin typeface="Times New Roman"/>
                <a:ea typeface="Tahoma"/>
              </a:rPr>
              <a:t>ovide</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a</a:t>
            </a:r>
            <a:r>
              <a:rPr lang="en-US" sz="1200" b="1" strike="noStrike" spc="-100">
                <a:solidFill>
                  <a:srgbClr val="0D0D0D"/>
                </a:solidFill>
                <a:latin typeface="Times New Roman"/>
                <a:ea typeface="Tahoma"/>
              </a:rPr>
              <a:t> </a:t>
            </a:r>
            <a:r>
              <a:rPr lang="en-US" sz="1200" b="1" strike="noStrike" spc="-1">
                <a:solidFill>
                  <a:srgbClr val="0D0D0D"/>
                </a:solidFill>
                <a:latin typeface="Times New Roman"/>
                <a:ea typeface="Tahoma"/>
              </a:rPr>
              <a:t>k</a:t>
            </a:r>
            <a:r>
              <a:rPr lang="en-US" sz="1200" b="1" strike="noStrike" spc="43">
                <a:solidFill>
                  <a:srgbClr val="0D0D0D"/>
                </a:solidFill>
                <a:latin typeface="Times New Roman"/>
                <a:ea typeface="Tahoma"/>
              </a:rPr>
              <a:t>n</a:t>
            </a:r>
            <a:r>
              <a:rPr lang="en-US" sz="1200" b="1" strike="noStrike" spc="-1">
                <a:solidFill>
                  <a:srgbClr val="0D0D0D"/>
                </a:solidFill>
                <a:latin typeface="Times New Roman"/>
                <a:ea typeface="Tahoma"/>
              </a:rPr>
              <a:t>o</a:t>
            </a:r>
            <a:r>
              <a:rPr lang="en-US" sz="1200" b="1" strike="noStrike" spc="29">
                <a:solidFill>
                  <a:srgbClr val="0D0D0D"/>
                </a:solidFill>
                <a:latin typeface="Times New Roman"/>
                <a:ea typeface="Tahoma"/>
              </a:rPr>
              <a:t>wledg</a:t>
            </a:r>
            <a:r>
              <a:rPr lang="en-US" sz="1200" b="1" strike="noStrike" spc="43">
                <a:solidFill>
                  <a:srgbClr val="0D0D0D"/>
                </a:solidFill>
                <a:latin typeface="Times New Roman"/>
                <a:ea typeface="Tahoma"/>
              </a:rPr>
              <a:t>e </a:t>
            </a:r>
            <a:r>
              <a:rPr lang="en-US" sz="1200" b="1" strike="noStrike" spc="-26">
                <a:solidFill>
                  <a:srgbClr val="0D0D0D"/>
                </a:solidFill>
                <a:latin typeface="Times New Roman"/>
                <a:ea typeface="Tahoma"/>
              </a:rPr>
              <a:t>sha</a:t>
            </a:r>
            <a:r>
              <a:rPr lang="en-US" sz="1200" b="1" strike="noStrike" spc="-32">
                <a:solidFill>
                  <a:srgbClr val="0D0D0D"/>
                </a:solidFill>
                <a:latin typeface="Times New Roman"/>
                <a:ea typeface="Tahoma"/>
              </a:rPr>
              <a:t>r</a:t>
            </a:r>
            <a:r>
              <a:rPr lang="en-US" sz="1200" b="1" strike="noStrike" spc="18">
                <a:solidFill>
                  <a:srgbClr val="0D0D0D"/>
                </a:solidFill>
                <a:latin typeface="Times New Roman"/>
                <a:ea typeface="Tahoma"/>
              </a:rPr>
              <a:t>in</a:t>
            </a:r>
            <a:r>
              <a:rPr lang="en-US" sz="1200" b="1" strike="noStrike" spc="63">
                <a:solidFill>
                  <a:srgbClr val="0D0D0D"/>
                </a:solidFill>
                <a:latin typeface="Times New Roman"/>
                <a:ea typeface="Tahoma"/>
              </a:rPr>
              <a:t>g</a:t>
            </a:r>
            <a:r>
              <a:rPr lang="en-US" sz="1200" b="1" strike="noStrike" spc="-100">
                <a:solidFill>
                  <a:srgbClr val="0D0D0D"/>
                </a:solidFill>
                <a:latin typeface="Times New Roman"/>
                <a:ea typeface="Tahoma"/>
              </a:rPr>
              <a:t> </a:t>
            </a:r>
            <a:r>
              <a:rPr lang="en-US" sz="1200" b="1" strike="noStrike" spc="4">
                <a:solidFill>
                  <a:srgbClr val="0D0D0D"/>
                </a:solidFill>
                <a:latin typeface="Times New Roman"/>
                <a:ea typeface="Tahoma"/>
              </a:rPr>
              <a:t>plat</a:t>
            </a:r>
            <a:r>
              <a:rPr lang="en-US" sz="1200" b="1" strike="noStrike" spc="-7">
                <a:solidFill>
                  <a:srgbClr val="0D0D0D"/>
                </a:solidFill>
                <a:latin typeface="Times New Roman"/>
                <a:ea typeface="Tahoma"/>
              </a:rPr>
              <a:t>fo</a:t>
            </a:r>
            <a:r>
              <a:rPr lang="en-US" sz="1200" b="1" strike="noStrike" spc="-15">
                <a:solidFill>
                  <a:srgbClr val="0D0D0D"/>
                </a:solidFill>
                <a:latin typeface="Times New Roman"/>
                <a:ea typeface="Tahoma"/>
              </a:rPr>
              <a:t>r</a:t>
            </a:r>
            <a:r>
              <a:rPr lang="en-US" sz="1200" b="1" strike="noStrike" spc="52">
                <a:solidFill>
                  <a:srgbClr val="0D0D0D"/>
                </a:solidFill>
                <a:latin typeface="Times New Roman"/>
                <a:ea typeface="Tahoma"/>
              </a:rPr>
              <a:t>m </a:t>
            </a:r>
            <a:r>
              <a:rPr lang="en-US" sz="1200" b="1" strike="noStrike" spc="32">
                <a:solidFill>
                  <a:srgbClr val="0D0D0D"/>
                </a:solidFill>
                <a:latin typeface="Times New Roman"/>
                <a:ea typeface="Tahoma"/>
              </a:rPr>
              <a:t>on</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t</a:t>
            </a:r>
            <a:r>
              <a:rPr lang="en-US" sz="1200" b="1" strike="noStrike" spc="24">
                <a:solidFill>
                  <a:srgbClr val="0D0D0D"/>
                </a:solidFill>
                <a:latin typeface="Times New Roman"/>
                <a:ea typeface="Tahoma"/>
              </a:rPr>
              <a:t>e</a:t>
            </a:r>
            <a:r>
              <a:rPr lang="en-US" sz="1200" b="1" strike="noStrike" spc="12">
                <a:solidFill>
                  <a:srgbClr val="0D0D0D"/>
                </a:solidFill>
                <a:latin typeface="Times New Roman"/>
                <a:ea typeface="Tahoma"/>
              </a:rPr>
              <a:t>c</a:t>
            </a:r>
            <a:r>
              <a:rPr lang="en-US" sz="1200" b="1" strike="noStrike" spc="43">
                <a:solidFill>
                  <a:srgbClr val="0D0D0D"/>
                </a:solidFill>
                <a:latin typeface="Times New Roman"/>
                <a:ea typeface="Tahoma"/>
              </a:rPr>
              <a:t>hn</a:t>
            </a:r>
            <a:r>
              <a:rPr lang="en-US" sz="1200" b="1" strike="noStrike" spc="12">
                <a:solidFill>
                  <a:srgbClr val="0D0D0D"/>
                </a:solidFill>
                <a:latin typeface="Times New Roman"/>
                <a:ea typeface="Tahoma"/>
              </a:rPr>
              <a:t>ological</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a</a:t>
            </a:r>
            <a:r>
              <a:rPr lang="en-US" sz="1200" b="1" strike="noStrike" spc="-1">
                <a:solidFill>
                  <a:srgbClr val="0D0D0D"/>
                </a:solidFill>
                <a:latin typeface="Times New Roman"/>
                <a:ea typeface="Tahoma"/>
              </a:rPr>
              <a:t>d</a:t>
            </a:r>
            <a:r>
              <a:rPr lang="en-US" sz="1200" b="1" strike="noStrike" spc="-21">
                <a:solidFill>
                  <a:srgbClr val="0D0D0D"/>
                </a:solidFill>
                <a:latin typeface="Times New Roman"/>
                <a:ea typeface="Tahoma"/>
              </a:rPr>
              <a:t>v</a:t>
            </a:r>
            <a:r>
              <a:rPr lang="en-US" sz="1200" b="1" strike="noStrike" spc="12">
                <a:solidFill>
                  <a:srgbClr val="0D0D0D"/>
                </a:solidFill>
                <a:latin typeface="Times New Roman"/>
                <a:ea typeface="Tahoma"/>
              </a:rPr>
              <a:t>an</a:t>
            </a:r>
            <a:r>
              <a:rPr lang="en-US" sz="1200" b="1" strike="noStrike" spc="32">
                <a:solidFill>
                  <a:srgbClr val="0D0D0D"/>
                </a:solidFill>
                <a:latin typeface="Times New Roman"/>
                <a:ea typeface="Tahoma"/>
              </a:rPr>
              <a:t>c</a:t>
            </a:r>
            <a:r>
              <a:rPr lang="en-US" sz="1200" b="1" strike="noStrike" spc="-15">
                <a:solidFill>
                  <a:srgbClr val="0D0D0D"/>
                </a:solidFill>
                <a:latin typeface="Times New Roman"/>
                <a:ea typeface="Tahoma"/>
              </a:rPr>
              <a:t>es</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an</a:t>
            </a:r>
            <a:r>
              <a:rPr lang="en-US" sz="1200" b="1" strike="noStrike" spc="58">
                <a:solidFill>
                  <a:srgbClr val="0D0D0D"/>
                </a:solidFill>
                <a:latin typeface="Times New Roman"/>
                <a:ea typeface="Tahoma"/>
              </a:rPr>
              <a:t>d</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will  </a:t>
            </a:r>
            <a:r>
              <a:rPr lang="en-US" sz="1200" b="1" strike="noStrike" spc="12">
                <a:solidFill>
                  <a:srgbClr val="0D0D0D"/>
                </a:solidFill>
                <a:latin typeface="Times New Roman"/>
                <a:ea typeface="Tahoma"/>
              </a:rPr>
              <a:t>p</a:t>
            </a:r>
            <a:r>
              <a:rPr lang="en-US" sz="1200" b="1" strike="noStrike" spc="-7">
                <a:solidFill>
                  <a:srgbClr val="0D0D0D"/>
                </a:solidFill>
                <a:latin typeface="Times New Roman"/>
                <a:ea typeface="Tahoma"/>
              </a:rPr>
              <a:t>r</a:t>
            </a:r>
            <a:r>
              <a:rPr lang="en-US" sz="1200" b="1" strike="noStrike" spc="52">
                <a:solidFill>
                  <a:srgbClr val="0D0D0D"/>
                </a:solidFill>
                <a:latin typeface="Times New Roman"/>
                <a:ea typeface="Tahoma"/>
              </a:rPr>
              <a:t>om</a:t>
            </a:r>
            <a:r>
              <a:rPr lang="en-US" sz="1200" b="1" strike="noStrike" spc="18">
                <a:solidFill>
                  <a:srgbClr val="0D0D0D"/>
                </a:solidFill>
                <a:latin typeface="Times New Roman"/>
                <a:ea typeface="Tahoma"/>
              </a:rPr>
              <a:t>o</a:t>
            </a:r>
            <a:r>
              <a:rPr lang="en-US" sz="1200" b="1" strike="noStrike" spc="-15">
                <a:solidFill>
                  <a:srgbClr val="0D0D0D"/>
                </a:solidFill>
                <a:latin typeface="Times New Roman"/>
                <a:ea typeface="Tahoma"/>
              </a:rPr>
              <a:t>t</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32">
                <a:solidFill>
                  <a:srgbClr val="0D0D0D"/>
                </a:solidFill>
                <a:latin typeface="Times New Roman"/>
                <a:ea typeface="Tahoma"/>
              </a:rPr>
              <a:t>c</a:t>
            </a:r>
            <a:r>
              <a:rPr lang="en-US" sz="1200" b="1" strike="noStrike" spc="4">
                <a:solidFill>
                  <a:srgbClr val="0D0D0D"/>
                </a:solidFill>
                <a:latin typeface="Times New Roman"/>
                <a:ea typeface="Tahoma"/>
              </a:rPr>
              <a:t>ollabo</a:t>
            </a:r>
            <a:r>
              <a:rPr lang="en-US" sz="1200" b="1" strike="noStrike" spc="-7">
                <a:solidFill>
                  <a:srgbClr val="0D0D0D"/>
                </a:solidFill>
                <a:latin typeface="Times New Roman"/>
                <a:ea typeface="Tahoma"/>
              </a:rPr>
              <a:t>r</a:t>
            </a:r>
            <a:r>
              <a:rPr lang="en-US" sz="1200" b="1" strike="noStrike" spc="4">
                <a:solidFill>
                  <a:srgbClr val="0D0D0D"/>
                </a:solidFill>
                <a:latin typeface="Times New Roman"/>
                <a:ea typeface="Tahoma"/>
              </a:rPr>
              <a:t>ations</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an</a:t>
            </a:r>
            <a:r>
              <a:rPr lang="en-US" sz="1200" b="1" strike="noStrike" spc="58">
                <a:solidFill>
                  <a:srgbClr val="0D0D0D"/>
                </a:solidFill>
                <a:latin typeface="Times New Roman"/>
                <a:ea typeface="Tahoma"/>
              </a:rPr>
              <a:t>d</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dialogues </a:t>
            </a:r>
            <a:r>
              <a:rPr lang="en-US" sz="1200" b="1" strike="noStrike" spc="38">
                <a:solidFill>
                  <a:srgbClr val="0D0D0D"/>
                </a:solidFill>
                <a:latin typeface="Times New Roman"/>
                <a:ea typeface="Tahoma"/>
              </a:rPr>
              <a:t>am</a:t>
            </a:r>
            <a:r>
              <a:rPr lang="en-US" sz="1200" b="1" strike="noStrike" spc="32">
                <a:solidFill>
                  <a:srgbClr val="0D0D0D"/>
                </a:solidFill>
                <a:latin typeface="Times New Roman"/>
                <a:ea typeface="Tahoma"/>
              </a:rPr>
              <a:t>on</a:t>
            </a:r>
            <a:r>
              <a:rPr lang="en-US" sz="1200" b="1" strike="noStrike" spc="63">
                <a:solidFill>
                  <a:srgbClr val="0D0D0D"/>
                </a:solidFill>
                <a:latin typeface="Times New Roman"/>
                <a:ea typeface="Tahoma"/>
              </a:rPr>
              <a:t>g</a:t>
            </a:r>
            <a:r>
              <a:rPr lang="en-US" sz="1200" b="1" strike="noStrike" spc="-100">
                <a:solidFill>
                  <a:srgbClr val="0D0D0D"/>
                </a:solidFill>
                <a:latin typeface="Times New Roman"/>
                <a:ea typeface="Tahoma"/>
              </a:rPr>
              <a:t> leaders, experts, budding </a:t>
            </a:r>
            <a:r>
              <a:rPr lang="en-US" sz="1200" b="1" strike="noStrike" spc="12">
                <a:solidFill>
                  <a:srgbClr val="0D0D0D"/>
                </a:solidFill>
                <a:latin typeface="Times New Roman"/>
                <a:ea typeface="Tahoma"/>
              </a:rPr>
              <a:t>p</a:t>
            </a:r>
            <a:r>
              <a:rPr lang="en-US" sz="1200" b="1" strike="noStrike" spc="-7">
                <a:solidFill>
                  <a:srgbClr val="0D0D0D"/>
                </a:solidFill>
                <a:latin typeface="Times New Roman"/>
                <a:ea typeface="Tahoma"/>
              </a:rPr>
              <a:t>r</a:t>
            </a:r>
            <a:r>
              <a:rPr lang="en-US" sz="1200" b="1" strike="noStrike" spc="4">
                <a:solidFill>
                  <a:srgbClr val="0D0D0D"/>
                </a:solidFill>
                <a:latin typeface="Times New Roman"/>
                <a:ea typeface="Tahoma"/>
              </a:rPr>
              <a:t>o</a:t>
            </a:r>
            <a:r>
              <a:rPr lang="en-US" sz="1200" b="1" strike="noStrike" spc="-12">
                <a:solidFill>
                  <a:srgbClr val="0D0D0D"/>
                </a:solidFill>
                <a:latin typeface="Times New Roman"/>
                <a:ea typeface="Tahoma"/>
              </a:rPr>
              <a:t>f</a:t>
            </a:r>
            <a:r>
              <a:rPr lang="en-US" sz="1200" b="1" strike="noStrike" spc="-21">
                <a:solidFill>
                  <a:srgbClr val="0D0D0D"/>
                </a:solidFill>
                <a:latin typeface="Times New Roman"/>
                <a:ea typeface="Tahoma"/>
              </a:rPr>
              <a:t>essionals, </a:t>
            </a:r>
            <a:r>
              <a:rPr lang="en-US" sz="1200" b="1" strike="noStrike" spc="-46">
                <a:solidFill>
                  <a:srgbClr val="0D0D0D"/>
                </a:solidFill>
                <a:latin typeface="Times New Roman"/>
                <a:ea typeface="Tahoma"/>
              </a:rPr>
              <a:t>r</a:t>
            </a:r>
            <a:r>
              <a:rPr lang="en-US" sz="1200" b="1" strike="noStrike" spc="-12">
                <a:solidFill>
                  <a:srgbClr val="0D0D0D"/>
                </a:solidFill>
                <a:latin typeface="Times New Roman"/>
                <a:ea typeface="Tahoma"/>
              </a:rPr>
              <a:t>es</a:t>
            </a:r>
            <a:r>
              <a:rPr lang="en-US" sz="1200" b="1" strike="noStrike" spc="-32">
                <a:solidFill>
                  <a:srgbClr val="0D0D0D"/>
                </a:solidFill>
                <a:latin typeface="Times New Roman"/>
                <a:ea typeface="Tahoma"/>
              </a:rPr>
              <a:t>e</a:t>
            </a:r>
            <a:r>
              <a:rPr lang="en-US" sz="1200" b="1" strike="noStrike" spc="-26">
                <a:solidFill>
                  <a:srgbClr val="0D0D0D"/>
                </a:solidFill>
                <a:latin typeface="Times New Roman"/>
                <a:ea typeface="Tahoma"/>
              </a:rPr>
              <a:t>a</a:t>
            </a:r>
            <a:r>
              <a:rPr lang="en-US" sz="1200" b="1" strike="noStrike" spc="-35">
                <a:solidFill>
                  <a:srgbClr val="0D0D0D"/>
                </a:solidFill>
                <a:latin typeface="Times New Roman"/>
                <a:ea typeface="Tahoma"/>
              </a:rPr>
              <a:t>r</a:t>
            </a:r>
            <a:r>
              <a:rPr lang="en-US" sz="1200" b="1" strike="noStrike" spc="32">
                <a:solidFill>
                  <a:srgbClr val="0D0D0D"/>
                </a:solidFill>
                <a:latin typeface="Times New Roman"/>
                <a:ea typeface="Tahoma"/>
              </a:rPr>
              <a:t>c</a:t>
            </a:r>
            <a:r>
              <a:rPr lang="en-US" sz="1200" b="1" strike="noStrike" spc="43">
                <a:solidFill>
                  <a:srgbClr val="0D0D0D"/>
                </a:solidFill>
                <a:latin typeface="Times New Roman"/>
                <a:ea typeface="Tahoma"/>
              </a:rPr>
              <a:t>h</a:t>
            </a:r>
            <a:r>
              <a:rPr lang="en-US" sz="1200" b="1" strike="noStrike" spc="-15">
                <a:solidFill>
                  <a:srgbClr val="0D0D0D"/>
                </a:solidFill>
                <a:latin typeface="Times New Roman"/>
                <a:ea typeface="Tahoma"/>
              </a:rPr>
              <a:t>er</a:t>
            </a:r>
            <a:r>
              <a:rPr lang="en-US" sz="1200" b="1" strike="noStrike" spc="-41">
                <a:solidFill>
                  <a:srgbClr val="0D0D0D"/>
                </a:solidFill>
                <a:latin typeface="Times New Roman"/>
                <a:ea typeface="Tahoma"/>
              </a:rPr>
              <a:t>s, and students </a:t>
            </a:r>
            <a:r>
              <a:rPr lang="en-US" sz="1200" b="1" strike="noStrike" spc="-12">
                <a:solidFill>
                  <a:srgbClr val="0D0D0D"/>
                </a:solidFill>
                <a:latin typeface="Times New Roman"/>
                <a:ea typeface="Tahoma"/>
              </a:rPr>
              <a:t>so</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that</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th</a:t>
            </a:r>
            <a:r>
              <a:rPr lang="en-US" sz="1200" b="1" strike="noStrike" spc="-12">
                <a:solidFill>
                  <a:srgbClr val="0D0D0D"/>
                </a:solidFill>
                <a:latin typeface="Times New Roman"/>
                <a:ea typeface="Tahoma"/>
              </a:rPr>
              <a:t>e</a:t>
            </a:r>
            <a:r>
              <a:rPr lang="en-US" sz="1200" b="1" strike="noStrike" spc="-55">
                <a:solidFill>
                  <a:srgbClr val="0D0D0D"/>
                </a:solidFill>
                <a:latin typeface="Times New Roman"/>
                <a:ea typeface="Tahoma"/>
              </a:rPr>
              <a:t>y</a:t>
            </a:r>
            <a:r>
              <a:rPr lang="en-US" sz="1200" b="1" strike="noStrike" spc="-100">
                <a:solidFill>
                  <a:srgbClr val="0D0D0D"/>
                </a:solidFill>
                <a:latin typeface="Times New Roman"/>
                <a:ea typeface="Tahoma"/>
              </a:rPr>
              <a:t> </a:t>
            </a:r>
            <a:r>
              <a:rPr lang="en-US" sz="1200" b="1" strike="noStrike" spc="24">
                <a:solidFill>
                  <a:srgbClr val="0D0D0D"/>
                </a:solidFill>
                <a:latin typeface="Times New Roman"/>
                <a:ea typeface="Tahoma"/>
              </a:rPr>
              <a:t>can</a:t>
            </a:r>
            <a:r>
              <a:rPr lang="en-US" sz="1200" b="1" strike="noStrike" spc="-100">
                <a:solidFill>
                  <a:srgbClr val="0D0D0D"/>
                </a:solidFill>
                <a:latin typeface="Times New Roman"/>
                <a:ea typeface="Tahoma"/>
              </a:rPr>
              <a:t> </a:t>
            </a:r>
            <a:r>
              <a:rPr lang="en-US" sz="1200" b="1" strike="noStrike" spc="-1">
                <a:solidFill>
                  <a:srgbClr val="0D0D0D"/>
                </a:solidFill>
                <a:latin typeface="Times New Roman"/>
                <a:ea typeface="Tahoma"/>
              </a:rPr>
              <a:t>utili</a:t>
            </a:r>
            <a:r>
              <a:rPr lang="en-US" sz="1200" b="1" strike="noStrike" spc="-7">
                <a:solidFill>
                  <a:srgbClr val="0D0D0D"/>
                </a:solidFill>
                <a:latin typeface="Times New Roman"/>
                <a:ea typeface="Tahoma"/>
              </a:rPr>
              <a:t>z</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th</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24">
                <a:solidFill>
                  <a:srgbClr val="0D0D0D"/>
                </a:solidFill>
                <a:latin typeface="Times New Roman"/>
                <a:ea typeface="Tahoma"/>
              </a:rPr>
              <a:t>mutual  </a:t>
            </a:r>
            <a:r>
              <a:rPr lang="en-US" sz="1200" b="1" strike="noStrike" spc="-21">
                <a:solidFill>
                  <a:srgbClr val="0D0D0D"/>
                </a:solidFill>
                <a:latin typeface="Times New Roman"/>
                <a:ea typeface="Tahoma"/>
              </a:rPr>
              <a:t>st</a:t>
            </a:r>
            <a:r>
              <a:rPr lang="en-US" sz="1200" b="1" strike="noStrike" spc="-35">
                <a:solidFill>
                  <a:srgbClr val="0D0D0D"/>
                </a:solidFill>
                <a:latin typeface="Times New Roman"/>
                <a:ea typeface="Tahoma"/>
              </a:rPr>
              <a:t>r</a:t>
            </a:r>
            <a:r>
              <a:rPr lang="en-US" sz="1200" b="1" strike="noStrike" spc="24">
                <a:solidFill>
                  <a:srgbClr val="0D0D0D"/>
                </a:solidFill>
                <a:latin typeface="Times New Roman"/>
                <a:ea typeface="Tahoma"/>
              </a:rPr>
              <a:t>en</a:t>
            </a:r>
            <a:r>
              <a:rPr lang="en-US" sz="1200" b="1" strike="noStrike" spc="18">
                <a:solidFill>
                  <a:srgbClr val="0D0D0D"/>
                </a:solidFill>
                <a:latin typeface="Times New Roman"/>
                <a:ea typeface="Tahoma"/>
              </a:rPr>
              <a:t>gths</a:t>
            </a:r>
            <a:r>
              <a:rPr lang="en-US" sz="1200" b="1" strike="noStrike" spc="-100">
                <a:solidFill>
                  <a:srgbClr val="0D0D0D"/>
                </a:solidFill>
                <a:latin typeface="Times New Roman"/>
                <a:ea typeface="Tahoma"/>
              </a:rPr>
              <a:t> </a:t>
            </a:r>
            <a:r>
              <a:rPr lang="en-US" sz="1200" b="1" strike="noStrike" spc="-15">
                <a:solidFill>
                  <a:srgbClr val="0D0D0D"/>
                </a:solidFill>
                <a:latin typeface="Times New Roman"/>
                <a:ea typeface="Tahoma"/>
              </a:rPr>
              <a:t>t</a:t>
            </a:r>
            <a:r>
              <a:rPr lang="en-US" sz="1200" b="1" strike="noStrike" spc="18">
                <a:solidFill>
                  <a:srgbClr val="0D0D0D"/>
                </a:solidFill>
                <a:latin typeface="Times New Roman"/>
                <a:ea typeface="Tahoma"/>
              </a:rPr>
              <a:t>o</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delibe</a:t>
            </a:r>
            <a:r>
              <a:rPr lang="en-US" sz="1200" b="1" strike="noStrike" spc="-1">
                <a:solidFill>
                  <a:srgbClr val="0D0D0D"/>
                </a:solidFill>
                <a:latin typeface="Times New Roman"/>
                <a:ea typeface="Tahoma"/>
              </a:rPr>
              <a:t>ra</a:t>
            </a:r>
            <a:r>
              <a:rPr lang="en-US" sz="1200" b="1" strike="noStrike" spc="-26">
                <a:solidFill>
                  <a:srgbClr val="0D0D0D"/>
                </a:solidFill>
                <a:latin typeface="Times New Roman"/>
                <a:ea typeface="Tahoma"/>
              </a:rPr>
              <a:t>t</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32">
                <a:solidFill>
                  <a:srgbClr val="0D0D0D"/>
                </a:solidFill>
                <a:latin typeface="Times New Roman"/>
                <a:ea typeface="Tahoma"/>
              </a:rPr>
              <a:t>on</a:t>
            </a:r>
            <a:r>
              <a:rPr lang="en-US" sz="1200" b="1" strike="noStrike" spc="-100">
                <a:solidFill>
                  <a:srgbClr val="0D0D0D"/>
                </a:solidFill>
                <a:latin typeface="Times New Roman"/>
                <a:ea typeface="Tahoma"/>
              </a:rPr>
              <a:t> </a:t>
            </a:r>
            <a:r>
              <a:rPr lang="en-US" sz="1200" b="1" strike="noStrike" spc="32">
                <a:solidFill>
                  <a:srgbClr val="0D0D0D"/>
                </a:solidFill>
                <a:latin typeface="Times New Roman"/>
                <a:ea typeface="Tahoma"/>
              </a:rPr>
              <a:t>c</a:t>
            </a:r>
            <a:r>
              <a:rPr lang="en-US" sz="1200" b="1" strike="noStrike" spc="9">
                <a:solidFill>
                  <a:srgbClr val="0D0D0D"/>
                </a:solidFill>
                <a:latin typeface="Times New Roman"/>
                <a:ea typeface="Tahoma"/>
              </a:rPr>
              <a:t>hallenges  </a:t>
            </a:r>
            <a:r>
              <a:rPr lang="en-US" sz="1200" b="1" strike="noStrike" spc="29">
                <a:solidFill>
                  <a:srgbClr val="0D0D0D"/>
                </a:solidFill>
                <a:latin typeface="Times New Roman"/>
                <a:ea typeface="Tahoma"/>
              </a:rPr>
              <a:t>and</a:t>
            </a:r>
            <a:r>
              <a:rPr lang="en-US" sz="1200" b="1" strike="noStrike" spc="-100">
                <a:solidFill>
                  <a:srgbClr val="0D0D0D"/>
                </a:solidFill>
                <a:latin typeface="Times New Roman"/>
                <a:ea typeface="Tahoma"/>
              </a:rPr>
              <a:t> </a:t>
            </a:r>
            <a:r>
              <a:rPr lang="en-US" sz="1200" b="1" strike="noStrike" spc="-1">
                <a:solidFill>
                  <a:srgbClr val="0D0D0D"/>
                </a:solidFill>
                <a:latin typeface="Times New Roman"/>
                <a:ea typeface="Tahoma"/>
              </a:rPr>
              <a:t>opportunities.</a:t>
            </a:r>
            <a:r>
              <a:rPr lang="en-US" sz="1200" b="1" strike="noStrike" spc="-100">
                <a:solidFill>
                  <a:srgbClr val="0D0D0D"/>
                </a:solidFill>
                <a:latin typeface="Times New Roman"/>
                <a:ea typeface="Tahoma"/>
              </a:rPr>
              <a:t> </a:t>
            </a:r>
            <a:r>
              <a:rPr lang="en-US" sz="1200" b="1" strike="noStrike" spc="-12">
                <a:solidFill>
                  <a:srgbClr val="0D0D0D"/>
                </a:solidFill>
                <a:latin typeface="Times New Roman"/>
                <a:ea typeface="Tahoma"/>
              </a:rPr>
              <a:t>The</a:t>
            </a:r>
            <a:r>
              <a:rPr lang="en-US" sz="1200" b="1" strike="noStrike" spc="-100">
                <a:solidFill>
                  <a:srgbClr val="0D0D0D"/>
                </a:solidFill>
                <a:latin typeface="Times New Roman"/>
                <a:ea typeface="Tahoma"/>
              </a:rPr>
              <a:t> </a:t>
            </a:r>
            <a:r>
              <a:rPr lang="en-US" sz="1200" b="1" strike="noStrike" spc="18">
                <a:solidFill>
                  <a:srgbClr val="0D0D0D"/>
                </a:solidFill>
                <a:latin typeface="Times New Roman"/>
                <a:ea typeface="Tahoma"/>
              </a:rPr>
              <a:t>IPCMMM2024</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will</a:t>
            </a:r>
            <a:r>
              <a:rPr lang="en-US" sz="1200" b="1" strike="noStrike" spc="-97">
                <a:solidFill>
                  <a:srgbClr val="0D0D0D"/>
                </a:solidFill>
                <a:latin typeface="Times New Roman"/>
                <a:ea typeface="Tahoma"/>
              </a:rPr>
              <a:t> </a:t>
            </a:r>
            <a:r>
              <a:rPr lang="en-US" sz="1200" b="1" strike="noStrike" spc="4">
                <a:solidFill>
                  <a:srgbClr val="0D0D0D"/>
                </a:solidFill>
                <a:latin typeface="Times New Roman"/>
                <a:ea typeface="Tahoma"/>
              </a:rPr>
              <a:t>consist </a:t>
            </a:r>
            <a:r>
              <a:rPr lang="en-US" sz="1200" b="1" strike="noStrike" spc="-375">
                <a:solidFill>
                  <a:srgbClr val="0D0D0D"/>
                </a:solidFill>
                <a:latin typeface="Times New Roman"/>
                <a:ea typeface="Tahoma"/>
              </a:rPr>
              <a:t> </a:t>
            </a:r>
            <a:r>
              <a:rPr lang="en-US" sz="1200" b="1" strike="noStrike" spc="-1">
                <a:solidFill>
                  <a:srgbClr val="0D0D0D"/>
                </a:solidFill>
                <a:latin typeface="Times New Roman"/>
                <a:ea typeface="Tahoma"/>
              </a:rPr>
              <a:t>of</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th</a:t>
            </a:r>
            <a:r>
              <a:rPr lang="en-US" sz="1200" b="1" strike="noStrike" spc="49">
                <a:solidFill>
                  <a:srgbClr val="0D0D0D"/>
                </a:solidFill>
                <a:latin typeface="Times New Roman"/>
                <a:ea typeface="Tahoma"/>
              </a:rPr>
              <a:t>em</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52">
                <a:solidFill>
                  <a:srgbClr val="0D0D0D"/>
                </a:solidFill>
                <a:latin typeface="Times New Roman"/>
                <a:ea typeface="Tahoma"/>
              </a:rPr>
              <a:t>b</a:t>
            </a:r>
            <a:r>
              <a:rPr lang="en-US" sz="1200" b="1" strike="noStrike" spc="4">
                <a:solidFill>
                  <a:srgbClr val="0D0D0D"/>
                </a:solidFill>
                <a:latin typeface="Times New Roman"/>
                <a:ea typeface="Tahoma"/>
              </a:rPr>
              <a:t>ased</a:t>
            </a:r>
            <a:r>
              <a:rPr lang="en-US" sz="1200" b="1" strike="noStrike" spc="-100">
                <a:solidFill>
                  <a:srgbClr val="0D0D0D"/>
                </a:solidFill>
                <a:latin typeface="Times New Roman"/>
                <a:ea typeface="Tahoma"/>
              </a:rPr>
              <a:t> </a:t>
            </a:r>
            <a:r>
              <a:rPr lang="en-US" sz="1200" b="1" strike="noStrike" spc="52">
                <a:solidFill>
                  <a:srgbClr val="0D0D0D"/>
                </a:solidFill>
                <a:latin typeface="Times New Roman"/>
                <a:ea typeface="Tahoma"/>
              </a:rPr>
              <a:t>p</a:t>
            </a:r>
            <a:r>
              <a:rPr lang="en-US" sz="1200" b="1" strike="noStrike" spc="-26">
                <a:solidFill>
                  <a:srgbClr val="0D0D0D"/>
                </a:solidFill>
                <a:latin typeface="Times New Roman"/>
                <a:ea typeface="Tahoma"/>
              </a:rPr>
              <a:t>a</a:t>
            </a:r>
            <a:r>
              <a:rPr lang="en-US" sz="1200" b="1" strike="noStrike" spc="-32">
                <a:solidFill>
                  <a:srgbClr val="0D0D0D"/>
                </a:solidFill>
                <a:latin typeface="Times New Roman"/>
                <a:ea typeface="Tahoma"/>
              </a:rPr>
              <a:t>r</a:t>
            </a:r>
            <a:r>
              <a:rPr lang="en-US" sz="1200" b="1" strike="noStrike" spc="-7">
                <a:solidFill>
                  <a:srgbClr val="0D0D0D"/>
                </a:solidFill>
                <a:latin typeface="Times New Roman"/>
                <a:ea typeface="Tahoma"/>
              </a:rPr>
              <a:t>allel</a:t>
            </a:r>
            <a:r>
              <a:rPr lang="en-US" sz="1200" b="1" strike="noStrike" spc="-100">
                <a:solidFill>
                  <a:srgbClr val="0D0D0D"/>
                </a:solidFill>
                <a:latin typeface="Times New Roman"/>
                <a:ea typeface="Tahoma"/>
              </a:rPr>
              <a:t> </a:t>
            </a:r>
            <a:r>
              <a:rPr lang="en-US" sz="1200" b="1" strike="noStrike" spc="-55">
                <a:solidFill>
                  <a:srgbClr val="0D0D0D"/>
                </a:solidFill>
                <a:latin typeface="Times New Roman"/>
                <a:ea typeface="Tahoma"/>
              </a:rPr>
              <a:t>sessions</a:t>
            </a:r>
            <a:r>
              <a:rPr lang="en-US" sz="1200" b="1" strike="noStrike" spc="-100">
                <a:solidFill>
                  <a:srgbClr val="0D0D0D"/>
                </a:solidFill>
                <a:latin typeface="Times New Roman"/>
                <a:ea typeface="Tahoma"/>
              </a:rPr>
              <a:t> </a:t>
            </a:r>
            <a:r>
              <a:rPr lang="en-US" sz="1200" b="1" strike="noStrike" spc="9">
                <a:solidFill>
                  <a:srgbClr val="0D0D0D"/>
                </a:solidFill>
                <a:latin typeface="Times New Roman"/>
                <a:ea typeface="Tahoma"/>
              </a:rPr>
              <a:t>that will</a:t>
            </a:r>
            <a:r>
              <a:rPr lang="en-US" sz="1200" b="1" strike="noStrike" spc="-100">
                <a:solidFill>
                  <a:srgbClr val="0D0D0D"/>
                </a:solidFill>
                <a:latin typeface="Times New Roman"/>
                <a:ea typeface="Tahoma"/>
              </a:rPr>
              <a:t> </a:t>
            </a:r>
            <a:r>
              <a:rPr lang="en-US" sz="1200" b="1" strike="noStrike" spc="29">
                <a:solidFill>
                  <a:srgbClr val="0D0D0D"/>
                </a:solidFill>
                <a:latin typeface="Times New Roman"/>
                <a:ea typeface="Tahoma"/>
              </a:rPr>
              <a:t>be</a:t>
            </a:r>
            <a:r>
              <a:rPr lang="en-US" sz="1200" b="1" strike="noStrike" spc="-100">
                <a:solidFill>
                  <a:srgbClr val="0D0D0D"/>
                </a:solidFill>
                <a:latin typeface="Times New Roman"/>
                <a:ea typeface="Tahoma"/>
              </a:rPr>
              <a:t> </a:t>
            </a:r>
            <a:r>
              <a:rPr lang="en-US" sz="1200" b="1" strike="noStrike" spc="4">
                <a:solidFill>
                  <a:srgbClr val="0D0D0D"/>
                </a:solidFill>
                <a:latin typeface="Times New Roman"/>
                <a:ea typeface="Tahoma"/>
              </a:rPr>
              <a:t>inspi</a:t>
            </a:r>
            <a:r>
              <a:rPr lang="en-US" sz="1200" b="1" strike="noStrike" spc="-7">
                <a:solidFill>
                  <a:srgbClr val="0D0D0D"/>
                </a:solidFill>
                <a:latin typeface="Times New Roman"/>
                <a:ea typeface="Tahoma"/>
              </a:rPr>
              <a:t>r</a:t>
            </a:r>
            <a:r>
              <a:rPr lang="en-US" sz="1200" b="1" strike="noStrike" spc="18">
                <a:solidFill>
                  <a:srgbClr val="0D0D0D"/>
                </a:solidFill>
                <a:latin typeface="Times New Roman"/>
                <a:ea typeface="Tahoma"/>
              </a:rPr>
              <a:t>in</a:t>
            </a:r>
            <a:r>
              <a:rPr lang="en-US" sz="1200" b="1" strike="noStrike" spc="63">
                <a:solidFill>
                  <a:srgbClr val="0D0D0D"/>
                </a:solidFill>
                <a:latin typeface="Times New Roman"/>
                <a:ea typeface="Tahoma"/>
              </a:rPr>
              <a:t>g</a:t>
            </a:r>
            <a:r>
              <a:rPr lang="en-US" sz="1200" b="1" strike="noStrike" spc="-100">
                <a:solidFill>
                  <a:srgbClr val="0D0D0D"/>
                </a:solidFill>
                <a:latin typeface="Times New Roman"/>
                <a:ea typeface="Tahoma"/>
              </a:rPr>
              <a:t> for  </a:t>
            </a:r>
            <a:r>
              <a:rPr lang="en-US" sz="1200" b="1" strike="noStrike" spc="29">
                <a:solidFill>
                  <a:srgbClr val="0D0D0D"/>
                </a:solidFill>
                <a:latin typeface="Times New Roman"/>
                <a:ea typeface="Tahoma"/>
              </a:rPr>
              <a:t>th</a:t>
            </a:r>
            <a:r>
              <a:rPr lang="en-US" sz="1200" b="1" strike="noStrike" spc="4">
                <a:solidFill>
                  <a:srgbClr val="0D0D0D"/>
                </a:solidFill>
                <a:latin typeface="Times New Roman"/>
                <a:ea typeface="Tahoma"/>
              </a:rPr>
              <a:t>e</a:t>
            </a:r>
            <a:r>
              <a:rPr lang="en-US" sz="1200" b="1" strike="noStrike" spc="-100">
                <a:solidFill>
                  <a:srgbClr val="0D0D0D"/>
                </a:solidFill>
                <a:latin typeface="Times New Roman"/>
                <a:ea typeface="Tahoma"/>
              </a:rPr>
              <a:t> </a:t>
            </a:r>
            <a:r>
              <a:rPr lang="en-US" sz="1200" b="1" strike="noStrike" spc="12">
                <a:solidFill>
                  <a:srgbClr val="000000"/>
                </a:solidFill>
                <a:latin typeface="Times New Roman"/>
                <a:ea typeface="Tahoma"/>
              </a:rPr>
              <a:t>p</a:t>
            </a:r>
            <a:r>
              <a:rPr lang="en-US" sz="1200" b="1" strike="noStrike" spc="-7">
                <a:solidFill>
                  <a:srgbClr val="000000"/>
                </a:solidFill>
                <a:latin typeface="Times New Roman"/>
                <a:ea typeface="Tahoma"/>
              </a:rPr>
              <a:t>r</a:t>
            </a:r>
            <a:r>
              <a:rPr lang="en-US" sz="1200" b="1" strike="noStrike" spc="4">
                <a:solidFill>
                  <a:srgbClr val="000000"/>
                </a:solidFill>
                <a:latin typeface="Times New Roman"/>
                <a:ea typeface="Tahoma"/>
              </a:rPr>
              <a:t>o</a:t>
            </a:r>
            <a:r>
              <a:rPr lang="en-US" sz="1200" b="1" strike="noStrike" spc="-12">
                <a:solidFill>
                  <a:srgbClr val="000000"/>
                </a:solidFill>
                <a:latin typeface="Times New Roman"/>
                <a:ea typeface="Tahoma"/>
              </a:rPr>
              <a:t>fessionals</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an</a:t>
            </a:r>
            <a:r>
              <a:rPr lang="en-US" sz="1200" b="1" strike="noStrike" spc="58">
                <a:solidFill>
                  <a:srgbClr val="000000"/>
                </a:solidFill>
                <a:latin typeface="Times New Roman"/>
                <a:ea typeface="Tahoma"/>
              </a:rPr>
              <a:t>d </a:t>
            </a:r>
            <a:r>
              <a:rPr lang="en-US" sz="1200" b="1" strike="noStrike" spc="9">
                <a:solidFill>
                  <a:srgbClr val="000000"/>
                </a:solidFill>
                <a:latin typeface="Times New Roman"/>
                <a:ea typeface="Tahoma"/>
              </a:rPr>
              <a:t>students </a:t>
            </a:r>
            <a:r>
              <a:rPr lang="en-US" sz="1200" b="1" strike="noStrike" spc="24">
                <a:solidFill>
                  <a:srgbClr val="000000"/>
                </a:solidFill>
                <a:latin typeface="Times New Roman"/>
                <a:ea typeface="Tahoma"/>
              </a:rPr>
              <a:t>through </a:t>
            </a:r>
            <a:r>
              <a:rPr lang="en-US" sz="1200" b="1" strike="noStrike" spc="-7">
                <a:solidFill>
                  <a:srgbClr val="000000"/>
                </a:solidFill>
                <a:latin typeface="Times New Roman"/>
                <a:ea typeface="Tahoma"/>
              </a:rPr>
              <a:t>career </a:t>
            </a:r>
            <a:r>
              <a:rPr lang="en-US" sz="1200" b="1" strike="noStrike" spc="-1">
                <a:solidFill>
                  <a:srgbClr val="000000"/>
                </a:solidFill>
                <a:latin typeface="Times New Roman"/>
                <a:ea typeface="Tahoma"/>
              </a:rPr>
              <a:t>opportunities, </a:t>
            </a:r>
            <a:r>
              <a:rPr lang="en-US" sz="1200" b="1" strike="noStrike" spc="-375">
                <a:solidFill>
                  <a:srgbClr val="000000"/>
                </a:solidFill>
                <a:latin typeface="Times New Roman"/>
                <a:ea typeface="Tahoma"/>
              </a:rPr>
              <a:t> </a:t>
            </a:r>
            <a:r>
              <a:rPr lang="en-US" sz="1200" b="1" strike="noStrike" spc="-15">
                <a:solidFill>
                  <a:srgbClr val="000000"/>
                </a:solidFill>
                <a:latin typeface="Times New Roman"/>
                <a:ea typeface="Tahoma"/>
              </a:rPr>
              <a:t>t</a:t>
            </a:r>
            <a:r>
              <a:rPr lang="en-US" sz="1200" b="1" strike="noStrike" spc="24">
                <a:solidFill>
                  <a:srgbClr val="000000"/>
                </a:solidFill>
                <a:latin typeface="Times New Roman"/>
                <a:ea typeface="Tahoma"/>
              </a:rPr>
              <a:t>e</a:t>
            </a:r>
            <a:r>
              <a:rPr lang="en-US" sz="1200" b="1" strike="noStrike" spc="12">
                <a:solidFill>
                  <a:srgbClr val="000000"/>
                </a:solidFill>
                <a:latin typeface="Times New Roman"/>
                <a:ea typeface="Tahoma"/>
              </a:rPr>
              <a:t>c</a:t>
            </a:r>
            <a:r>
              <a:rPr lang="en-US" sz="1200" b="1" strike="noStrike" spc="43">
                <a:solidFill>
                  <a:srgbClr val="000000"/>
                </a:solidFill>
                <a:latin typeface="Times New Roman"/>
                <a:ea typeface="Tahoma"/>
              </a:rPr>
              <a:t>hn</a:t>
            </a:r>
            <a:r>
              <a:rPr lang="en-US" sz="1200" b="1" strike="noStrike" spc="9">
                <a:solidFill>
                  <a:srgbClr val="000000"/>
                </a:solidFill>
                <a:latin typeface="Times New Roman"/>
                <a:ea typeface="Tahoma"/>
              </a:rPr>
              <a:t>ology</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t</a:t>
            </a:r>
            <a:r>
              <a:rPr lang="en-US" sz="1200" b="1" strike="noStrike" spc="-26">
                <a:solidFill>
                  <a:srgbClr val="000000"/>
                </a:solidFill>
                <a:latin typeface="Times New Roman"/>
                <a:ea typeface="Tahoma"/>
              </a:rPr>
              <a:t>r</a:t>
            </a:r>
            <a:r>
              <a:rPr lang="en-US" sz="1200" b="1" strike="noStrike" spc="24">
                <a:solidFill>
                  <a:srgbClr val="000000"/>
                </a:solidFill>
                <a:latin typeface="Times New Roman"/>
                <a:ea typeface="Tahoma"/>
              </a:rPr>
              <a:t>en</a:t>
            </a:r>
            <a:r>
              <a:rPr lang="en-US" sz="1200" b="1" strike="noStrike" spc="9">
                <a:solidFill>
                  <a:srgbClr val="000000"/>
                </a:solidFill>
                <a:latin typeface="Times New Roman"/>
                <a:ea typeface="Tahoma"/>
              </a:rPr>
              <a:t>ds,</a:t>
            </a:r>
            <a:r>
              <a:rPr lang="en-US" sz="1200" b="1" strike="noStrike" spc="-100">
                <a:solidFill>
                  <a:srgbClr val="000000"/>
                </a:solidFill>
                <a:latin typeface="Times New Roman"/>
                <a:ea typeface="Tahoma"/>
              </a:rPr>
              <a:t> </a:t>
            </a:r>
            <a:r>
              <a:rPr lang="en-US" sz="1200" b="1" strike="noStrike" spc="18">
                <a:solidFill>
                  <a:srgbClr val="000000"/>
                </a:solidFill>
                <a:latin typeface="Times New Roman"/>
                <a:ea typeface="Tahoma"/>
              </a:rPr>
              <a:t>in</a:t>
            </a:r>
            <a:r>
              <a:rPr lang="en-US" sz="1200" b="1" strike="noStrike" spc="9">
                <a:solidFill>
                  <a:srgbClr val="000000"/>
                </a:solidFill>
                <a:latin typeface="Times New Roman"/>
                <a:ea typeface="Tahoma"/>
              </a:rPr>
              <a:t>dust</a:t>
            </a:r>
            <a:r>
              <a:rPr lang="en-US" sz="1200" b="1" strike="noStrike" spc="18">
                <a:solidFill>
                  <a:srgbClr val="000000"/>
                </a:solidFill>
                <a:latin typeface="Times New Roman"/>
                <a:ea typeface="Tahoma"/>
              </a:rPr>
              <a:t>r</a:t>
            </a:r>
            <a:r>
              <a:rPr lang="en-US" sz="1200" b="1" strike="noStrike" spc="-55">
                <a:solidFill>
                  <a:srgbClr val="000000"/>
                </a:solidFill>
                <a:latin typeface="Times New Roman"/>
                <a:ea typeface="Tahoma"/>
              </a:rPr>
              <a:t>y</a:t>
            </a:r>
            <a:r>
              <a:rPr lang="en-US" sz="1200" b="1" strike="noStrike" spc="-100">
                <a:solidFill>
                  <a:srgbClr val="000000"/>
                </a:solidFill>
                <a:latin typeface="Times New Roman"/>
                <a:ea typeface="Tahoma"/>
              </a:rPr>
              <a:t> and society </a:t>
            </a:r>
            <a:r>
              <a:rPr lang="en-US" sz="1200" b="1" strike="noStrike" spc="43">
                <a:solidFill>
                  <a:srgbClr val="000000"/>
                </a:solidFill>
                <a:latin typeface="Times New Roman"/>
                <a:ea typeface="Tahoma"/>
              </a:rPr>
              <a:t>n</a:t>
            </a:r>
            <a:r>
              <a:rPr lang="en-US" sz="1200" b="1" strike="noStrike" spc="-26">
                <a:solidFill>
                  <a:srgbClr val="000000"/>
                </a:solidFill>
                <a:latin typeface="Times New Roman"/>
                <a:ea typeface="Tahoma"/>
              </a:rPr>
              <a:t>eeds.  </a:t>
            </a:r>
            <a:r>
              <a:rPr lang="en-US" sz="1200" b="1" strike="noStrike" spc="-1">
                <a:solidFill>
                  <a:srgbClr val="000000"/>
                </a:solidFill>
                <a:latin typeface="Times New Roman"/>
                <a:ea typeface="Tahoma"/>
              </a:rPr>
              <a:t>Th</a:t>
            </a:r>
            <a:r>
              <a:rPr lang="en-US" sz="1200" b="1" strike="noStrike" spc="4">
                <a:solidFill>
                  <a:srgbClr val="000000"/>
                </a:solidFill>
                <a:latin typeface="Times New Roman"/>
                <a:ea typeface="Tahoma"/>
              </a:rPr>
              <a:t>e</a:t>
            </a:r>
            <a:r>
              <a:rPr lang="en-US" sz="1200" b="1" strike="noStrike" spc="-100">
                <a:solidFill>
                  <a:srgbClr val="000000"/>
                </a:solidFill>
                <a:latin typeface="Times New Roman"/>
                <a:ea typeface="Tahoma"/>
              </a:rPr>
              <a:t> </a:t>
            </a:r>
            <a:r>
              <a:rPr lang="en-US" sz="1200" b="1" strike="noStrike" spc="-7">
                <a:solidFill>
                  <a:srgbClr val="000000"/>
                </a:solidFill>
                <a:latin typeface="Times New Roman"/>
                <a:ea typeface="Tahoma"/>
              </a:rPr>
              <a:t>ICPMMM2024</a:t>
            </a:r>
            <a:r>
              <a:rPr lang="en-US" sz="1200" b="1" strike="noStrike" spc="-100">
                <a:solidFill>
                  <a:srgbClr val="000000"/>
                </a:solidFill>
                <a:latin typeface="Times New Roman"/>
                <a:ea typeface="Tahoma"/>
              </a:rPr>
              <a:t> </a:t>
            </a:r>
            <a:r>
              <a:rPr lang="en-US" sz="1200" b="1" strike="noStrike" spc="9">
                <a:solidFill>
                  <a:srgbClr val="000000"/>
                </a:solidFill>
                <a:latin typeface="Times New Roman"/>
                <a:ea typeface="Tahoma"/>
              </a:rPr>
              <a:t>will</a:t>
            </a:r>
            <a:r>
              <a:rPr lang="en-US" sz="1200" b="1" strike="noStrike" spc="-100">
                <a:solidFill>
                  <a:srgbClr val="000000"/>
                </a:solidFill>
                <a:latin typeface="Times New Roman"/>
                <a:ea typeface="Tahoma"/>
              </a:rPr>
              <a:t> </a:t>
            </a:r>
            <a:r>
              <a:rPr lang="en-US" sz="1200" b="1" strike="noStrike" spc="29">
                <a:solidFill>
                  <a:srgbClr val="000000"/>
                </a:solidFill>
                <a:latin typeface="Times New Roman"/>
                <a:ea typeface="Tahoma"/>
              </a:rPr>
              <a:t>be</a:t>
            </a:r>
            <a:r>
              <a:rPr lang="en-US" sz="1200" b="1" strike="noStrike" spc="-100">
                <a:solidFill>
                  <a:srgbClr val="000000"/>
                </a:solidFill>
                <a:latin typeface="Times New Roman"/>
                <a:ea typeface="Tahoma"/>
              </a:rPr>
              <a:t> </a:t>
            </a:r>
            <a:r>
              <a:rPr lang="en-US" sz="1200" b="1" strike="noStrike" spc="4">
                <a:solidFill>
                  <a:srgbClr val="000000"/>
                </a:solidFill>
                <a:latin typeface="Times New Roman"/>
                <a:ea typeface="Tahoma"/>
              </a:rPr>
              <a:t>stru</a:t>
            </a:r>
            <a:r>
              <a:rPr lang="en-US" sz="1200" b="1" strike="noStrike" spc="9">
                <a:solidFill>
                  <a:srgbClr val="000000"/>
                </a:solidFill>
                <a:latin typeface="Times New Roman"/>
                <a:ea typeface="Tahoma"/>
              </a:rPr>
              <a:t>ctu</a:t>
            </a:r>
            <a:r>
              <a:rPr lang="en-US" sz="1200" b="1" strike="noStrike" spc="-12">
                <a:solidFill>
                  <a:srgbClr val="000000"/>
                </a:solidFill>
                <a:latin typeface="Times New Roman"/>
                <a:ea typeface="Tahoma"/>
              </a:rPr>
              <a:t>r</a:t>
            </a:r>
            <a:r>
              <a:rPr lang="en-US" sz="1200" b="1" strike="noStrike" spc="29">
                <a:solidFill>
                  <a:srgbClr val="000000"/>
                </a:solidFill>
                <a:latin typeface="Times New Roman"/>
                <a:ea typeface="Tahoma"/>
              </a:rPr>
              <a:t>ed</a:t>
            </a:r>
            <a:r>
              <a:rPr lang="en-US" sz="1200" b="1" strike="noStrike" spc="-100">
                <a:solidFill>
                  <a:srgbClr val="000000"/>
                </a:solidFill>
                <a:latin typeface="Times New Roman"/>
                <a:ea typeface="Tahoma"/>
              </a:rPr>
              <a:t> </a:t>
            </a:r>
            <a:r>
              <a:rPr lang="en-US" sz="1200" b="1" strike="noStrike" spc="-26">
                <a:solidFill>
                  <a:srgbClr val="000000"/>
                </a:solidFill>
                <a:latin typeface="Times New Roman"/>
                <a:ea typeface="Tahoma"/>
              </a:rPr>
              <a:t>a</a:t>
            </a:r>
            <a:r>
              <a:rPr lang="en-US" sz="1200" b="1" strike="noStrike" spc="-35">
                <a:solidFill>
                  <a:srgbClr val="000000"/>
                </a:solidFill>
                <a:latin typeface="Times New Roman"/>
                <a:ea typeface="Tahoma"/>
              </a:rPr>
              <a:t>r</a:t>
            </a:r>
            <a:r>
              <a:rPr lang="en-US" sz="1200" b="1" strike="noStrike" spc="32">
                <a:solidFill>
                  <a:srgbClr val="000000"/>
                </a:solidFill>
                <a:latin typeface="Times New Roman"/>
                <a:ea typeface="Tahoma"/>
              </a:rPr>
              <a:t>oun</a:t>
            </a:r>
            <a:r>
              <a:rPr lang="en-US" sz="1200" b="1" strike="noStrike" spc="38">
                <a:solidFill>
                  <a:srgbClr val="000000"/>
                </a:solidFill>
                <a:latin typeface="Times New Roman"/>
                <a:ea typeface="Tahoma"/>
              </a:rPr>
              <a:t>d  </a:t>
            </a:r>
            <a:r>
              <a:rPr lang="en-US" sz="1200" b="1" strike="noStrike" spc="-15">
                <a:solidFill>
                  <a:srgbClr val="000000"/>
                </a:solidFill>
                <a:latin typeface="Times New Roman"/>
                <a:ea typeface="Tahoma"/>
              </a:rPr>
              <a:t>a</a:t>
            </a:r>
            <a:r>
              <a:rPr lang="en-US" sz="1200" b="1" strike="noStrike" spc="-100">
                <a:solidFill>
                  <a:srgbClr val="000000"/>
                </a:solidFill>
                <a:latin typeface="Times New Roman"/>
                <a:ea typeface="Tahoma"/>
              </a:rPr>
              <a:t> </a:t>
            </a:r>
            <a:r>
              <a:rPr lang="en-US" sz="1200" b="1" strike="noStrike" spc="-26">
                <a:solidFill>
                  <a:srgbClr val="000000"/>
                </a:solidFill>
                <a:latin typeface="Times New Roman"/>
                <a:ea typeface="Tahoma"/>
              </a:rPr>
              <a:t>f</a:t>
            </a:r>
            <a:r>
              <a:rPr lang="en-US" sz="1200" b="1" strike="noStrike" spc="-12">
                <a:solidFill>
                  <a:srgbClr val="000000"/>
                </a:solidFill>
                <a:latin typeface="Times New Roman"/>
                <a:ea typeface="Tahoma"/>
              </a:rPr>
              <a:t>e</a:t>
            </a:r>
            <a:r>
              <a:rPr lang="en-US" sz="1200" b="1" strike="noStrike" spc="63">
                <a:solidFill>
                  <a:srgbClr val="000000"/>
                </a:solidFill>
                <a:latin typeface="Times New Roman"/>
                <a:ea typeface="Tahoma"/>
              </a:rPr>
              <a:t>w</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b</a:t>
            </a:r>
            <a:r>
              <a:rPr lang="en-US" sz="1200" b="1" strike="noStrike" spc="-7">
                <a:solidFill>
                  <a:srgbClr val="000000"/>
                </a:solidFill>
                <a:latin typeface="Times New Roman"/>
                <a:ea typeface="Tahoma"/>
              </a:rPr>
              <a:t>r</a:t>
            </a:r>
            <a:r>
              <a:rPr lang="en-US" sz="1200" b="1" strike="noStrike" spc="12">
                <a:solidFill>
                  <a:srgbClr val="000000"/>
                </a:solidFill>
                <a:latin typeface="Times New Roman"/>
                <a:ea typeface="Tahoma"/>
              </a:rPr>
              <a:t>o</a:t>
            </a:r>
            <a:r>
              <a:rPr lang="en-US" sz="1200" b="1" strike="noStrike" spc="-15">
                <a:solidFill>
                  <a:srgbClr val="000000"/>
                </a:solidFill>
                <a:latin typeface="Times New Roman"/>
                <a:ea typeface="Tahoma"/>
              </a:rPr>
              <a:t>a</a:t>
            </a:r>
            <a:r>
              <a:rPr lang="en-US" sz="1200" b="1" strike="noStrike" spc="58">
                <a:solidFill>
                  <a:srgbClr val="000000"/>
                </a:solidFill>
                <a:latin typeface="Times New Roman"/>
                <a:ea typeface="Tahoma"/>
              </a:rPr>
              <a:t>d</a:t>
            </a:r>
            <a:r>
              <a:rPr lang="en-US" sz="1200" b="1" strike="noStrike" spc="-100">
                <a:solidFill>
                  <a:srgbClr val="000000"/>
                </a:solidFill>
                <a:latin typeface="Times New Roman"/>
                <a:ea typeface="Tahoma"/>
              </a:rPr>
              <a:t> </a:t>
            </a:r>
            <a:r>
              <a:rPr lang="en-US" sz="1200" b="1" strike="noStrike" spc="-75">
                <a:solidFill>
                  <a:srgbClr val="000000"/>
                </a:solidFill>
                <a:latin typeface="Times New Roman"/>
                <a:ea typeface="Tahoma"/>
              </a:rPr>
              <a:t>v</a:t>
            </a:r>
            <a:r>
              <a:rPr lang="en-US" sz="1200" b="1" strike="noStrike" spc="-15">
                <a:solidFill>
                  <a:srgbClr val="000000"/>
                </a:solidFill>
                <a:latin typeface="Times New Roman"/>
                <a:ea typeface="Tahoma"/>
              </a:rPr>
              <a:t>e</a:t>
            </a:r>
            <a:r>
              <a:rPr lang="en-US" sz="1200" b="1" strike="noStrike" spc="4">
                <a:solidFill>
                  <a:srgbClr val="000000"/>
                </a:solidFill>
                <a:latin typeface="Times New Roman"/>
                <a:ea typeface="Tahoma"/>
              </a:rPr>
              <a:t>r</a:t>
            </a:r>
            <a:r>
              <a:rPr lang="en-US" sz="1200" b="1" strike="noStrike" spc="-26">
                <a:solidFill>
                  <a:srgbClr val="000000"/>
                </a:solidFill>
                <a:latin typeface="Times New Roman"/>
                <a:ea typeface="Tahoma"/>
              </a:rPr>
              <a:t>ticals,</a:t>
            </a:r>
            <a:r>
              <a:rPr lang="en-US" sz="1200" b="1" strike="noStrike" spc="-100">
                <a:solidFill>
                  <a:srgbClr val="000000"/>
                </a:solidFill>
                <a:latin typeface="Times New Roman"/>
                <a:ea typeface="Tahoma"/>
              </a:rPr>
              <a:t> </a:t>
            </a:r>
            <a:r>
              <a:rPr lang="en-US" sz="1200" b="1" strike="noStrike" spc="32">
                <a:solidFill>
                  <a:srgbClr val="000000"/>
                </a:solidFill>
                <a:latin typeface="Times New Roman"/>
                <a:ea typeface="Tahoma"/>
              </a:rPr>
              <a:t>whi</a:t>
            </a:r>
            <a:r>
              <a:rPr lang="en-US" sz="1200" b="1" strike="noStrike" spc="24">
                <a:solidFill>
                  <a:srgbClr val="000000"/>
                </a:solidFill>
                <a:latin typeface="Times New Roman"/>
                <a:ea typeface="Tahoma"/>
              </a:rPr>
              <a:t>c</a:t>
            </a:r>
            <a:r>
              <a:rPr lang="en-US" sz="1200" b="1" strike="noStrike" spc="43">
                <a:solidFill>
                  <a:srgbClr val="000000"/>
                </a:solidFill>
                <a:latin typeface="Times New Roman"/>
                <a:ea typeface="Tahoma"/>
              </a:rPr>
              <a:t>h</a:t>
            </a:r>
            <a:r>
              <a:rPr lang="en-US" sz="1200" b="1" strike="noStrike" spc="-100">
                <a:solidFill>
                  <a:srgbClr val="000000"/>
                </a:solidFill>
                <a:latin typeface="Times New Roman"/>
                <a:ea typeface="Tahoma"/>
              </a:rPr>
              <a:t> </a:t>
            </a:r>
            <a:r>
              <a:rPr lang="en-US" sz="1200" b="1" strike="noStrike" spc="43">
                <a:solidFill>
                  <a:srgbClr val="000000"/>
                </a:solidFill>
                <a:latin typeface="Times New Roman"/>
                <a:ea typeface="Tahoma"/>
              </a:rPr>
              <a:t>w</a:t>
            </a:r>
            <a:r>
              <a:rPr lang="en-US" sz="1200" b="1" strike="noStrike" spc="24">
                <a:solidFill>
                  <a:srgbClr val="000000"/>
                </a:solidFill>
                <a:latin typeface="Times New Roman"/>
                <a:ea typeface="Tahoma"/>
              </a:rPr>
              <a:t>ould  </a:t>
            </a:r>
            <a:r>
              <a:rPr lang="en-US" sz="1200" b="1" strike="noStrike" spc="-1">
                <a:solidFill>
                  <a:srgbClr val="000000"/>
                </a:solidFill>
                <a:latin typeface="Times New Roman"/>
                <a:ea typeface="Tahoma"/>
              </a:rPr>
              <a:t>appropriately</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leverage</a:t>
            </a:r>
            <a:r>
              <a:rPr lang="en-US" sz="1200" b="1" strike="noStrike" spc="-97">
                <a:solidFill>
                  <a:srgbClr val="000000"/>
                </a:solidFill>
                <a:latin typeface="Times New Roman"/>
                <a:ea typeface="Tahoma"/>
              </a:rPr>
              <a:t> </a:t>
            </a:r>
            <a:r>
              <a:rPr lang="en-US" sz="1200" b="1" strike="noStrike" spc="-1">
                <a:solidFill>
                  <a:srgbClr val="000000"/>
                </a:solidFill>
                <a:latin typeface="Times New Roman"/>
                <a:ea typeface="Tahoma"/>
              </a:rPr>
              <a:t>invited</a:t>
            </a:r>
            <a:r>
              <a:rPr lang="en-US" sz="1200" b="1" strike="noStrike" spc="-100">
                <a:solidFill>
                  <a:srgbClr val="000000"/>
                </a:solidFill>
                <a:latin typeface="Times New Roman"/>
                <a:ea typeface="Tahoma"/>
              </a:rPr>
              <a:t> </a:t>
            </a:r>
            <a:r>
              <a:rPr lang="en-US" sz="1200" b="1" strike="noStrike" spc="-66">
                <a:solidFill>
                  <a:srgbClr val="000000"/>
                </a:solidFill>
                <a:latin typeface="Times New Roman"/>
                <a:ea typeface="Tahoma"/>
              </a:rPr>
              <a:t>&amp;</a:t>
            </a:r>
            <a:r>
              <a:rPr lang="en-US" sz="1200" b="1" strike="noStrike" spc="-97">
                <a:solidFill>
                  <a:srgbClr val="000000"/>
                </a:solidFill>
                <a:latin typeface="Times New Roman"/>
                <a:ea typeface="Tahoma"/>
              </a:rPr>
              <a:t> </a:t>
            </a:r>
            <a:r>
              <a:rPr lang="en-US" sz="1200" b="1" strike="noStrike" spc="-7">
                <a:solidFill>
                  <a:srgbClr val="000000"/>
                </a:solidFill>
                <a:latin typeface="Times New Roman"/>
                <a:ea typeface="Tahoma"/>
              </a:rPr>
              <a:t>keynote </a:t>
            </a:r>
            <a:r>
              <a:rPr lang="en-US" sz="1200" b="1" strike="noStrike" spc="-372">
                <a:solidFill>
                  <a:srgbClr val="000000"/>
                </a:solidFill>
                <a:latin typeface="Times New Roman"/>
                <a:ea typeface="Tahoma"/>
              </a:rPr>
              <a:t> </a:t>
            </a:r>
            <a:r>
              <a:rPr lang="en-US" sz="1200" b="1" strike="noStrike" spc="12">
                <a:solidFill>
                  <a:srgbClr val="000000"/>
                </a:solidFill>
                <a:latin typeface="Times New Roman"/>
                <a:ea typeface="Tahoma"/>
              </a:rPr>
              <a:t>le</a:t>
            </a:r>
            <a:r>
              <a:rPr lang="en-US" sz="1200" b="1" strike="noStrike" spc="18">
                <a:solidFill>
                  <a:srgbClr val="000000"/>
                </a:solidFill>
                <a:latin typeface="Times New Roman"/>
                <a:ea typeface="Tahoma"/>
              </a:rPr>
              <a:t>c</a:t>
            </a:r>
            <a:r>
              <a:rPr lang="en-US" sz="1200" b="1" strike="noStrike" spc="9">
                <a:solidFill>
                  <a:srgbClr val="000000"/>
                </a:solidFill>
                <a:latin typeface="Times New Roman"/>
                <a:ea typeface="Tahoma"/>
              </a:rPr>
              <a:t>tu</a:t>
            </a:r>
            <a:r>
              <a:rPr lang="en-US" sz="1200" b="1" strike="noStrike" spc="-12">
                <a:solidFill>
                  <a:srgbClr val="000000"/>
                </a:solidFill>
                <a:latin typeface="Times New Roman"/>
                <a:ea typeface="Tahoma"/>
              </a:rPr>
              <a:t>r</a:t>
            </a:r>
            <a:r>
              <a:rPr lang="en-US" sz="1200" b="1" strike="noStrike" spc="-15">
                <a:solidFill>
                  <a:srgbClr val="000000"/>
                </a:solidFill>
                <a:latin typeface="Times New Roman"/>
                <a:ea typeface="Tahoma"/>
              </a:rPr>
              <a:t>es</a:t>
            </a:r>
            <a:r>
              <a:rPr lang="en-US" sz="1200" b="1" strike="noStrike" spc="-100">
                <a:solidFill>
                  <a:srgbClr val="000000"/>
                </a:solidFill>
                <a:latin typeface="Times New Roman"/>
                <a:ea typeface="Tahoma"/>
              </a:rPr>
              <a:t> </a:t>
            </a:r>
            <a:r>
              <a:rPr lang="en-US" sz="1200" b="1" strike="noStrike" spc="69">
                <a:solidFill>
                  <a:srgbClr val="000000"/>
                </a:solidFill>
                <a:latin typeface="Times New Roman"/>
                <a:ea typeface="Tahoma"/>
              </a:rPr>
              <a:t>f</a:t>
            </a:r>
            <a:r>
              <a:rPr lang="en-US" sz="1200" b="1" strike="noStrike" spc="-46">
                <a:solidFill>
                  <a:srgbClr val="000000"/>
                </a:solidFill>
                <a:latin typeface="Times New Roman"/>
                <a:ea typeface="Tahoma"/>
              </a:rPr>
              <a:t>r</a:t>
            </a:r>
            <a:r>
              <a:rPr lang="en-US" sz="1200" b="1" strike="noStrike" spc="52">
                <a:solidFill>
                  <a:srgbClr val="000000"/>
                </a:solidFill>
                <a:latin typeface="Times New Roman"/>
                <a:ea typeface="Tahoma"/>
              </a:rPr>
              <a:t>om</a:t>
            </a:r>
            <a:r>
              <a:rPr lang="en-US" sz="1200" b="1" strike="noStrike" spc="-100">
                <a:solidFill>
                  <a:srgbClr val="000000"/>
                </a:solidFill>
                <a:latin typeface="Times New Roman"/>
                <a:ea typeface="Tahoma"/>
              </a:rPr>
              <a:t> </a:t>
            </a:r>
            <a:r>
              <a:rPr lang="en-US" sz="1200" b="1" strike="noStrike" spc="-1">
                <a:solidFill>
                  <a:srgbClr val="000000"/>
                </a:solidFill>
                <a:latin typeface="Times New Roman"/>
                <a:ea typeface="Tahoma"/>
              </a:rPr>
              <a:t>l</a:t>
            </a:r>
            <a:r>
              <a:rPr lang="en-US" sz="1200" b="1" strike="noStrike" spc="-21">
                <a:solidFill>
                  <a:srgbClr val="000000"/>
                </a:solidFill>
                <a:latin typeface="Times New Roman"/>
                <a:ea typeface="Tahoma"/>
              </a:rPr>
              <a:t>e</a:t>
            </a:r>
            <a:r>
              <a:rPr lang="en-US" sz="1200" b="1" strike="noStrike" spc="-15">
                <a:solidFill>
                  <a:srgbClr val="000000"/>
                </a:solidFill>
                <a:latin typeface="Times New Roman"/>
                <a:ea typeface="Tahoma"/>
              </a:rPr>
              <a:t>a</a:t>
            </a:r>
            <a:r>
              <a:rPr lang="en-US" sz="1200" b="1" strike="noStrike" spc="29">
                <a:solidFill>
                  <a:srgbClr val="000000"/>
                </a:solidFill>
                <a:latin typeface="Times New Roman"/>
                <a:ea typeface="Tahoma"/>
              </a:rPr>
              <a:t>din</a:t>
            </a:r>
            <a:r>
              <a:rPr lang="en-US" sz="1200" b="1" strike="noStrike" spc="63">
                <a:solidFill>
                  <a:srgbClr val="000000"/>
                </a:solidFill>
                <a:latin typeface="Times New Roman"/>
                <a:ea typeface="Tahoma"/>
              </a:rPr>
              <a:t>g</a:t>
            </a:r>
            <a:r>
              <a:rPr lang="en-US" sz="1200" b="1" strike="noStrike" spc="-100">
                <a:solidFill>
                  <a:srgbClr val="000000"/>
                </a:solidFill>
                <a:latin typeface="Times New Roman"/>
                <a:ea typeface="Tahoma"/>
              </a:rPr>
              <a:t> </a:t>
            </a:r>
            <a:r>
              <a:rPr lang="en-US" sz="1200" b="1" strike="noStrike" spc="-15">
                <a:solidFill>
                  <a:srgbClr val="000000"/>
                </a:solidFill>
                <a:latin typeface="Times New Roman"/>
                <a:ea typeface="Tahoma"/>
              </a:rPr>
              <a:t>e</a:t>
            </a:r>
            <a:r>
              <a:rPr lang="en-US" sz="1200" b="1" strike="noStrike" spc="-12">
                <a:solidFill>
                  <a:srgbClr val="000000"/>
                </a:solidFill>
                <a:latin typeface="Times New Roman"/>
                <a:ea typeface="Tahoma"/>
              </a:rPr>
              <a:t>xpe</a:t>
            </a:r>
            <a:r>
              <a:rPr lang="en-US" sz="1200" b="1" strike="noStrike" spc="9">
                <a:solidFill>
                  <a:srgbClr val="000000"/>
                </a:solidFill>
                <a:latin typeface="Times New Roman"/>
                <a:ea typeface="Tahoma"/>
              </a:rPr>
              <a:t>r</a:t>
            </a:r>
            <a:r>
              <a:rPr lang="en-US" sz="1200" b="1" strike="noStrike" spc="-15">
                <a:solidFill>
                  <a:srgbClr val="000000"/>
                </a:solidFill>
                <a:latin typeface="Times New Roman"/>
                <a:ea typeface="Tahoma"/>
              </a:rPr>
              <a:t>ts</a:t>
            </a:r>
            <a:r>
              <a:rPr lang="en-US" sz="1200" b="1" strike="noStrike" spc="-100">
                <a:solidFill>
                  <a:srgbClr val="000000"/>
                </a:solidFill>
                <a:latin typeface="Times New Roman"/>
                <a:ea typeface="Tahoma"/>
              </a:rPr>
              <a:t> </a:t>
            </a:r>
            <a:r>
              <a:rPr lang="en-US" sz="1200" b="1" strike="noStrike" spc="18">
                <a:solidFill>
                  <a:srgbClr val="000000"/>
                </a:solidFill>
                <a:latin typeface="Times New Roman"/>
                <a:ea typeface="Tahoma"/>
              </a:rPr>
              <a:t>in</a:t>
            </a:r>
            <a:r>
              <a:rPr lang="en-US" sz="1200" b="1" strike="noStrike" spc="-100">
                <a:solidFill>
                  <a:srgbClr val="000000"/>
                </a:solidFill>
                <a:latin typeface="Times New Roman"/>
                <a:ea typeface="Tahoma"/>
              </a:rPr>
              <a:t> </a:t>
            </a:r>
            <a:r>
              <a:rPr lang="en-US" sz="1200" b="1" strike="noStrike" spc="29">
                <a:solidFill>
                  <a:srgbClr val="000000"/>
                </a:solidFill>
                <a:latin typeface="Times New Roman"/>
                <a:ea typeface="Tahoma"/>
              </a:rPr>
              <a:t>th</a:t>
            </a:r>
            <a:r>
              <a:rPr lang="en-US" sz="1200" b="1" strike="noStrike" spc="4">
                <a:solidFill>
                  <a:srgbClr val="000000"/>
                </a:solidFill>
                <a:latin typeface="Times New Roman"/>
                <a:ea typeface="Tahoma"/>
              </a:rPr>
              <a:t>e  related </a:t>
            </a:r>
            <a:r>
              <a:rPr lang="en-US" sz="1200" b="1" strike="noStrike" spc="24">
                <a:solidFill>
                  <a:srgbClr val="000000"/>
                </a:solidFill>
                <a:latin typeface="Times New Roman"/>
                <a:ea typeface="Tahoma"/>
              </a:rPr>
              <a:t>fields </a:t>
            </a:r>
            <a:r>
              <a:rPr lang="en-US" sz="1200" b="1" strike="noStrike" spc="-26">
                <a:solidFill>
                  <a:srgbClr val="000000"/>
                </a:solidFill>
                <a:latin typeface="Times New Roman"/>
                <a:ea typeface="Tahoma"/>
              </a:rPr>
              <a:t>as</a:t>
            </a:r>
            <a:r>
              <a:rPr lang="en-US" sz="1200" b="1" strike="noStrike" spc="-100">
                <a:solidFill>
                  <a:srgbClr val="000000"/>
                </a:solidFill>
                <a:latin typeface="Times New Roman"/>
                <a:ea typeface="Tahoma"/>
              </a:rPr>
              <a:t> </a:t>
            </a:r>
            <a:r>
              <a:rPr lang="en-US" sz="1200" b="1" strike="noStrike" spc="43">
                <a:solidFill>
                  <a:srgbClr val="000000"/>
                </a:solidFill>
                <a:latin typeface="Times New Roman"/>
                <a:ea typeface="Tahoma"/>
              </a:rPr>
              <a:t>w</a:t>
            </a:r>
            <a:r>
              <a:rPr lang="en-US" sz="1200" b="1" strike="noStrike" spc="-7">
                <a:solidFill>
                  <a:srgbClr val="000000"/>
                </a:solidFill>
                <a:latin typeface="Times New Roman"/>
                <a:ea typeface="Tahoma"/>
              </a:rPr>
              <a:t>ell</a:t>
            </a:r>
            <a:r>
              <a:rPr lang="en-US" sz="1200" b="1" strike="noStrike" spc="-100">
                <a:solidFill>
                  <a:srgbClr val="000000"/>
                </a:solidFill>
                <a:latin typeface="Times New Roman"/>
                <a:ea typeface="Tahoma"/>
              </a:rPr>
              <a:t> </a:t>
            </a:r>
            <a:r>
              <a:rPr lang="en-US" sz="1200" b="1" strike="noStrike" spc="-26">
                <a:solidFill>
                  <a:srgbClr val="000000"/>
                </a:solidFill>
                <a:latin typeface="Times New Roman"/>
                <a:ea typeface="Tahoma"/>
              </a:rPr>
              <a:t>as</a:t>
            </a:r>
            <a:r>
              <a:rPr lang="en-US" sz="1200" b="1" strike="noStrike" spc="-100">
                <a:solidFill>
                  <a:srgbClr val="000000"/>
                </a:solidFill>
                <a:latin typeface="Times New Roman"/>
                <a:ea typeface="Tahoma"/>
              </a:rPr>
              <a:t> </a:t>
            </a:r>
            <a:r>
              <a:rPr lang="en-US" sz="1200" b="1" strike="noStrike" spc="32">
                <a:solidFill>
                  <a:srgbClr val="000000"/>
                </a:solidFill>
                <a:latin typeface="Times New Roman"/>
                <a:ea typeface="Tahoma"/>
              </a:rPr>
              <a:t>c</a:t>
            </a:r>
            <a:r>
              <a:rPr lang="en-US" sz="1200" b="1" strike="noStrike" spc="9">
                <a:solidFill>
                  <a:srgbClr val="000000"/>
                </a:solidFill>
                <a:latin typeface="Times New Roman"/>
                <a:ea typeface="Tahoma"/>
              </a:rPr>
              <a:t>ont</a:t>
            </a:r>
            <a:r>
              <a:rPr lang="en-US" sz="1200" b="1" strike="noStrike" spc="-1">
                <a:solidFill>
                  <a:srgbClr val="000000"/>
                </a:solidFill>
                <a:latin typeface="Times New Roman"/>
                <a:ea typeface="Tahoma"/>
              </a:rPr>
              <a:t>r</a:t>
            </a:r>
            <a:r>
              <a:rPr lang="en-US" sz="1200" b="1" strike="noStrike" spc="24">
                <a:solidFill>
                  <a:srgbClr val="000000"/>
                </a:solidFill>
                <a:latin typeface="Times New Roman"/>
                <a:ea typeface="Tahoma"/>
              </a:rPr>
              <a:t>ibu</a:t>
            </a:r>
            <a:r>
              <a:rPr lang="en-US" sz="1200" b="1" strike="noStrike" spc="-7">
                <a:solidFill>
                  <a:srgbClr val="000000"/>
                </a:solidFill>
                <a:latin typeface="Times New Roman"/>
                <a:ea typeface="Tahoma"/>
              </a:rPr>
              <a:t>to</a:t>
            </a:r>
            <a:r>
              <a:rPr lang="en-US" sz="1200" b="1" strike="noStrike" spc="9">
                <a:solidFill>
                  <a:srgbClr val="000000"/>
                </a:solidFill>
                <a:latin typeface="Times New Roman"/>
                <a:ea typeface="Tahoma"/>
              </a:rPr>
              <a:t>r</a:t>
            </a:r>
            <a:r>
              <a:rPr lang="en-US" sz="1200" b="1" strike="noStrike" spc="-41">
                <a:solidFill>
                  <a:srgbClr val="000000"/>
                </a:solidFill>
                <a:latin typeface="Times New Roman"/>
                <a:ea typeface="Tahoma"/>
              </a:rPr>
              <a:t>y  </a:t>
            </a:r>
            <a:r>
              <a:rPr lang="en-US" sz="1200" b="1" strike="noStrike" spc="4">
                <a:solidFill>
                  <a:srgbClr val="000000"/>
                </a:solidFill>
                <a:latin typeface="Times New Roman"/>
                <a:ea typeface="Tahoma"/>
              </a:rPr>
              <a:t>papers</a:t>
            </a:r>
            <a:r>
              <a:rPr lang="en-US" sz="1200" b="1" strike="noStrike" spc="-1">
                <a:solidFill>
                  <a:srgbClr val="000000"/>
                </a:solidFill>
                <a:latin typeface="Times New Roman"/>
                <a:ea typeface="Tahoma"/>
              </a:rPr>
              <a:t> </a:t>
            </a:r>
            <a:r>
              <a:rPr lang="en-US" sz="1200" b="1" strike="noStrike" spc="-12">
                <a:solidFill>
                  <a:srgbClr val="000000"/>
                </a:solidFill>
                <a:latin typeface="Times New Roman"/>
                <a:ea typeface="Tahoma"/>
              </a:rPr>
              <a:t>presentations. </a:t>
            </a:r>
            <a:r>
              <a:rPr lang="en-US" sz="1200" b="1" strike="noStrike" spc="-1">
                <a:solidFill>
                  <a:srgbClr val="000000"/>
                </a:solidFill>
                <a:latin typeface="Times New Roman"/>
                <a:ea typeface="Tahoma"/>
              </a:rPr>
              <a:t>O</a:t>
            </a:r>
            <a:r>
              <a:rPr lang="en-US" sz="1200" b="1" strike="noStrike" spc="-21">
                <a:solidFill>
                  <a:srgbClr val="000000"/>
                </a:solidFill>
                <a:latin typeface="Times New Roman"/>
                <a:ea typeface="Tahoma"/>
              </a:rPr>
              <a:t>v</a:t>
            </a:r>
            <a:r>
              <a:rPr lang="en-US" sz="1200" b="1" strike="noStrike" spc="-15">
                <a:solidFill>
                  <a:srgbClr val="000000"/>
                </a:solidFill>
                <a:latin typeface="Times New Roman"/>
                <a:ea typeface="Tahoma"/>
              </a:rPr>
              <a:t>e</a:t>
            </a:r>
            <a:r>
              <a:rPr lang="en-US" sz="1200" b="1" strike="noStrike" spc="-21">
                <a:solidFill>
                  <a:srgbClr val="000000"/>
                </a:solidFill>
                <a:latin typeface="Times New Roman"/>
                <a:ea typeface="Tahoma"/>
              </a:rPr>
              <a:t>r</a:t>
            </a:r>
            <a:r>
              <a:rPr lang="en-US" sz="1200" b="1" strike="noStrike" spc="-52">
                <a:solidFill>
                  <a:srgbClr val="000000"/>
                </a:solidFill>
                <a:latin typeface="Times New Roman"/>
                <a:ea typeface="Tahoma"/>
              </a:rPr>
              <a:t>all,</a:t>
            </a:r>
            <a:r>
              <a:rPr lang="en-US" sz="1200" b="1" strike="noStrike" spc="-100">
                <a:solidFill>
                  <a:srgbClr val="000000"/>
                </a:solidFill>
                <a:latin typeface="Times New Roman"/>
                <a:ea typeface="Tahoma"/>
              </a:rPr>
              <a:t> </a:t>
            </a:r>
            <a:r>
              <a:rPr lang="en-US" sz="1200" b="1" strike="noStrike" spc="-7">
                <a:solidFill>
                  <a:srgbClr val="000000"/>
                </a:solidFill>
                <a:latin typeface="Times New Roman"/>
                <a:ea typeface="Tahoma"/>
              </a:rPr>
              <a:t>ICPMMM2024</a:t>
            </a:r>
            <a:r>
              <a:rPr lang="en-US" sz="1200" b="1" strike="noStrike" spc="-60">
                <a:solidFill>
                  <a:srgbClr val="000000"/>
                </a:solidFill>
                <a:latin typeface="Times New Roman"/>
                <a:ea typeface="Tahoma"/>
              </a:rPr>
              <a:t>  </a:t>
            </a:r>
            <a:r>
              <a:rPr lang="en-US" sz="1200" b="1" strike="noStrike" spc="12">
                <a:solidFill>
                  <a:srgbClr val="000000"/>
                </a:solidFill>
                <a:latin typeface="Times New Roman"/>
                <a:ea typeface="Tahoma"/>
              </a:rPr>
              <a:t>programme</a:t>
            </a:r>
            <a:r>
              <a:rPr lang="en-US" sz="1200" b="1" strike="noStrike" spc="-100">
                <a:solidFill>
                  <a:srgbClr val="000000"/>
                </a:solidFill>
                <a:latin typeface="Times New Roman"/>
                <a:ea typeface="Tahoma"/>
              </a:rPr>
              <a:t> </a:t>
            </a:r>
            <a:r>
              <a:rPr lang="en-US" sz="1200" b="1" strike="noStrike" spc="-26">
                <a:solidFill>
                  <a:srgbClr val="000000"/>
                </a:solidFill>
                <a:latin typeface="Times New Roman"/>
                <a:ea typeface="Tahoma"/>
              </a:rPr>
              <a:t>is</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su</a:t>
            </a:r>
            <a:r>
              <a:rPr lang="en-US" sz="1200" b="1" strike="noStrike" spc="-26">
                <a:solidFill>
                  <a:srgbClr val="000000"/>
                </a:solidFill>
                <a:latin typeface="Times New Roman"/>
                <a:ea typeface="Tahoma"/>
              </a:rPr>
              <a:t>r</a:t>
            </a:r>
            <a:r>
              <a:rPr lang="en-US" sz="1200" b="1" strike="noStrike" spc="4">
                <a:solidFill>
                  <a:srgbClr val="000000"/>
                </a:solidFill>
                <a:latin typeface="Times New Roman"/>
                <a:ea typeface="Tahoma"/>
              </a:rPr>
              <a:t>e</a:t>
            </a:r>
            <a:r>
              <a:rPr lang="en-US" sz="1200" b="1" strike="noStrike" spc="-100">
                <a:solidFill>
                  <a:srgbClr val="000000"/>
                </a:solidFill>
                <a:latin typeface="Times New Roman"/>
                <a:ea typeface="Tahoma"/>
              </a:rPr>
              <a:t> </a:t>
            </a:r>
            <a:r>
              <a:rPr lang="en-US" sz="1200" b="1" strike="noStrike" spc="-15">
                <a:solidFill>
                  <a:srgbClr val="000000"/>
                </a:solidFill>
                <a:latin typeface="Times New Roman"/>
                <a:ea typeface="Tahoma"/>
              </a:rPr>
              <a:t>t</a:t>
            </a:r>
            <a:r>
              <a:rPr lang="en-US" sz="1200" b="1" strike="noStrike" spc="18">
                <a:solidFill>
                  <a:srgbClr val="000000"/>
                </a:solidFill>
                <a:latin typeface="Times New Roman"/>
                <a:ea typeface="Tahoma"/>
              </a:rPr>
              <a:t>o</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p</a:t>
            </a:r>
            <a:r>
              <a:rPr lang="en-US" sz="1200" b="1" strike="noStrike" spc="-7">
                <a:solidFill>
                  <a:srgbClr val="000000"/>
                </a:solidFill>
                <a:latin typeface="Times New Roman"/>
                <a:ea typeface="Tahoma"/>
              </a:rPr>
              <a:t>r</a:t>
            </a:r>
            <a:r>
              <a:rPr lang="en-US" sz="1200" b="1" strike="noStrike" spc="-1">
                <a:solidFill>
                  <a:srgbClr val="000000"/>
                </a:solidFill>
                <a:latin typeface="Times New Roman"/>
                <a:ea typeface="Tahoma"/>
              </a:rPr>
              <a:t>ovide</a:t>
            </a:r>
            <a:r>
              <a:rPr lang="en-US" sz="1200" b="1" strike="noStrike" spc="-100">
                <a:solidFill>
                  <a:srgbClr val="000000"/>
                </a:solidFill>
                <a:latin typeface="Times New Roman"/>
                <a:ea typeface="Tahoma"/>
              </a:rPr>
              <a:t> </a:t>
            </a:r>
            <a:r>
              <a:rPr lang="en-US" sz="1200" b="1" strike="noStrike" spc="29">
                <a:solidFill>
                  <a:srgbClr val="000000"/>
                </a:solidFill>
                <a:latin typeface="Times New Roman"/>
                <a:ea typeface="Tahoma"/>
              </a:rPr>
              <a:t>th</a:t>
            </a:r>
            <a:r>
              <a:rPr lang="en-US" sz="1200" b="1" strike="noStrike" spc="4">
                <a:solidFill>
                  <a:srgbClr val="000000"/>
                </a:solidFill>
                <a:latin typeface="Times New Roman"/>
                <a:ea typeface="Tahoma"/>
              </a:rPr>
              <a:t>e  </a:t>
            </a:r>
            <a:r>
              <a:rPr lang="en-US" sz="1200" b="1" strike="noStrike" spc="9">
                <a:solidFill>
                  <a:srgbClr val="000000"/>
                </a:solidFill>
                <a:latin typeface="Times New Roman"/>
                <a:ea typeface="Tahoma"/>
              </a:rPr>
              <a:t>participants</a:t>
            </a:r>
            <a:r>
              <a:rPr lang="en-US" sz="1200" b="1" strike="noStrike" spc="-100">
                <a:solidFill>
                  <a:srgbClr val="000000"/>
                </a:solidFill>
                <a:latin typeface="Times New Roman"/>
                <a:ea typeface="Tahoma"/>
              </a:rPr>
              <a:t> </a:t>
            </a:r>
            <a:r>
              <a:rPr lang="en-US" sz="1200" b="1" strike="noStrike" spc="12">
                <a:solidFill>
                  <a:srgbClr val="000000"/>
                </a:solidFill>
                <a:latin typeface="Times New Roman"/>
                <a:ea typeface="Tahoma"/>
              </a:rPr>
              <a:t>an</a:t>
            </a:r>
            <a:r>
              <a:rPr lang="en-US" sz="1200" b="1" strike="noStrike" spc="-100">
                <a:solidFill>
                  <a:srgbClr val="000000"/>
                </a:solidFill>
                <a:latin typeface="Times New Roman"/>
                <a:ea typeface="Tahoma"/>
              </a:rPr>
              <a:t> </a:t>
            </a:r>
            <a:r>
              <a:rPr lang="en-US" sz="1200" b="1" strike="noStrike" spc="18">
                <a:solidFill>
                  <a:srgbClr val="000000"/>
                </a:solidFill>
                <a:latin typeface="Times New Roman"/>
                <a:ea typeface="Tahoma"/>
              </a:rPr>
              <a:t>enriching</a:t>
            </a:r>
            <a:r>
              <a:rPr lang="en-US" sz="1200" b="1" strike="noStrike" spc="-100">
                <a:solidFill>
                  <a:srgbClr val="000000"/>
                </a:solidFill>
                <a:latin typeface="Times New Roman"/>
                <a:ea typeface="Tahoma"/>
              </a:rPr>
              <a:t> </a:t>
            </a:r>
            <a:r>
              <a:rPr lang="en-US" sz="1200" b="1" strike="noStrike" spc="-15">
                <a:solidFill>
                  <a:srgbClr val="000000"/>
                </a:solidFill>
                <a:latin typeface="Times New Roman"/>
                <a:ea typeface="Tahoma"/>
              </a:rPr>
              <a:t>experience.</a:t>
            </a:r>
            <a:r>
              <a:rPr lang="en-US" sz="1200" b="1" strike="noStrike" spc="58">
                <a:solidFill>
                  <a:srgbClr val="000000"/>
                </a:solidFill>
                <a:latin typeface="Times New Roman"/>
                <a:ea typeface="Tahoma"/>
              </a:rPr>
              <a:t> The paper should only be submitted by Email at</a:t>
            </a:r>
            <a:r>
              <a:rPr lang="en-US" sz="1200" b="1" strike="noStrike" spc="58">
                <a:solidFill>
                  <a:srgbClr val="0D0D0D"/>
                </a:solidFill>
                <a:latin typeface="Times New Roman"/>
                <a:ea typeface="Tahoma"/>
              </a:rPr>
              <a:t> </a:t>
            </a:r>
            <a:r>
              <a:rPr lang="en-US" sz="1200" b="1" u="sng" strike="noStrike" spc="58">
                <a:solidFill>
                  <a:srgbClr val="0D0DFF"/>
                </a:solidFill>
                <a:uFillTx/>
                <a:latin typeface="Times New Roman"/>
                <a:ea typeface="Tahoma"/>
                <a:hlinkClick r:id="rId3"/>
              </a:rPr>
              <a:t>icpmmm2024@gmail.com</a:t>
            </a:r>
            <a:r>
              <a:rPr lang="en-US" sz="1200" b="1" strike="noStrike" spc="58">
                <a:solidFill>
                  <a:srgbClr val="0D0D0D"/>
                </a:solidFill>
                <a:latin typeface="Times New Roman"/>
                <a:ea typeface="Tahoma"/>
              </a:rPr>
              <a:t>. </a:t>
            </a:r>
            <a:r>
              <a:rPr lang="en-US" sz="1200" b="1" strike="noStrike" spc="-1">
                <a:solidFill>
                  <a:srgbClr val="000000"/>
                </a:solidFill>
                <a:latin typeface="Times New Roman"/>
                <a:ea typeface="Tahoma"/>
              </a:rPr>
              <a:t>The conference invites contributions on the following  themes but not limited to:</a:t>
            </a:r>
            <a:endParaRPr lang="en-IN" sz="1200" b="0" strike="noStrike" spc="-1">
              <a:latin typeface="Arial"/>
            </a:endParaRPr>
          </a:p>
        </p:txBody>
      </p:sp>
      <p:sp>
        <p:nvSpPr>
          <p:cNvPr id="189" name="TextBox 8"/>
          <p:cNvSpPr/>
          <p:nvPr/>
        </p:nvSpPr>
        <p:spPr>
          <a:xfrm>
            <a:off x="304920" y="4008240"/>
            <a:ext cx="700992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i="1" strike="noStrike" spc="-1">
                <a:solidFill>
                  <a:srgbClr val="000000"/>
                </a:solidFill>
                <a:latin typeface="Arial Black"/>
              </a:rPr>
              <a:t>“Processing of Minerals, Metals and Materials : Beyond Tomorrow”</a:t>
            </a:r>
            <a:endParaRPr lang="en-IN" sz="1400" b="0" strike="noStrike" spc="-1">
              <a:latin typeface="Arial"/>
            </a:endParaRPr>
          </a:p>
        </p:txBody>
      </p:sp>
      <p:sp>
        <p:nvSpPr>
          <p:cNvPr id="190" name="TextBox 9"/>
          <p:cNvSpPr/>
          <p:nvPr/>
        </p:nvSpPr>
        <p:spPr>
          <a:xfrm>
            <a:off x="314280" y="3672360"/>
            <a:ext cx="682452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1" strike="noStrike" spc="-1">
                <a:solidFill>
                  <a:srgbClr val="00421E"/>
                </a:solidFill>
                <a:latin typeface="Tahoma"/>
                <a:ea typeface="Tahoma"/>
              </a:rPr>
              <a:t>Broad Theme of the Conference</a:t>
            </a:r>
            <a:endParaRPr lang="en-IN" sz="2000" b="0" strike="noStrike" spc="-1">
              <a:latin typeface="Arial"/>
            </a:endParaRPr>
          </a:p>
        </p:txBody>
      </p:sp>
      <p:sp>
        <p:nvSpPr>
          <p:cNvPr id="191"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graphicFrame>
        <p:nvGraphicFramePr>
          <p:cNvPr id="192" name="Table 12"/>
          <p:cNvGraphicFramePr/>
          <p:nvPr/>
        </p:nvGraphicFramePr>
        <p:xfrm>
          <a:off x="314280" y="5172480"/>
          <a:ext cx="7200720" cy="4663440"/>
        </p:xfrm>
        <a:graphic>
          <a:graphicData uri="http://schemas.openxmlformats.org/drawingml/2006/table">
            <a:tbl>
              <a:tblPr/>
              <a:tblGrid>
                <a:gridCol w="7200720">
                  <a:extLst>
                    <a:ext uri="{9D8B030D-6E8A-4147-A177-3AD203B41FA5}">
                      <a16:colId xmlns:a16="http://schemas.microsoft.com/office/drawing/2014/main" val="20000"/>
                    </a:ext>
                  </a:extLst>
                </a:gridCol>
              </a:tblGrid>
              <a:tr h="4654800">
                <a:tc>
                  <a:txBody>
                    <a:bodyPr/>
                    <a:lstStyle/>
                    <a:p>
                      <a:pPr algn="just">
                        <a:lnSpc>
                          <a:spcPct val="100000"/>
                        </a:lnSpc>
                        <a:buNone/>
                      </a:pPr>
                      <a:r>
                        <a:rPr lang="en-US" sz="1200" b="1" strike="noStrike" spc="-1">
                          <a:solidFill>
                            <a:srgbClr val="000000"/>
                          </a:solidFill>
                          <a:latin typeface="Times New Roman"/>
                        </a:rPr>
                        <a:t>• Ore Beneficiation • Mineralogical Characterization • Process Mineralogy, Design and Development of Mineral Processing Equipments and Process • Simulation of Mineral Processing Circuits • Agglomeration of Ores • Iron Making &amp; Steel Making • Non-Ferrous Extractive Metallurgy, • Hydrometallurgy • Nano-Materials • Bio-Materials • Composites • Material Science and Engineering • Metallography • Materials Property and Characterization • Materials Testing and Control • Microstructure Evolution • MEMS Integration • Meta materials • Ceramics • Electrical, Optical, and Magnetic Materials • Intermetallics and Special Polymers • Nano materials and their Fabrication • Numerical Modelling and Simulation • Alternate materials / material substitution • Computational Modeling • Advanced alloys • Optical and Electronic Materials • Microelectronics • Electronic packaging materials • High Entropy Alloys • Ultralight Alloys • Semi-solid Processing • Metallic Foams • Tribology • Sustainable Materials • NDT • Life Cycle Analysis • Thin Film Technology • Coatings • Pollution Abatement • Zero Emission • Nano-electronics • Membrane Materials • Catalysis • Materials Chemistry • Battery • e-waste Processing • Solar Cell • Photovoltaic Materials • Energy Storage • Carbon Capture • Hydrogen Storage • Sintering • Powder Metallurgy • Atomization • Metal Forming • Devices • Surface Engineering • Medicinal Implant Materials • Self-healing Materials • Thermoelectric Materials • 3-D Smart Materials • Carbon Nanotubes, Graphene and Composites • Piezoelectric Materials • Semiconductor Materials • Ceramics, Glasses &amp; Composite Materials • Advanced Nanomaterials • Renewable materials • Functional Materials • Dental Alloys • Conducting Polymers • Metal Joining • Computational Materials Design • Evolutionary Structural Materials • Energy Storage &amp; Conversion Materials • Hybrid Materials • Fuel Cell </a:t>
                      </a:r>
                      <a:r>
                        <a:rPr lang="en-US" sz="1200" b="1" strike="noStrike" spc="-1">
                          <a:solidFill>
                            <a:srgbClr val="000000"/>
                          </a:solidFill>
                          <a:latin typeface="Times New Roman"/>
                          <a:ea typeface="Tahoma"/>
                        </a:rPr>
                        <a:t>• Optical fibers and displays • Controlling and Monitoring Devices • Solid State Ionics • Design, Synthesis and Characterization • Smart/Intelligent Materials in Automation and Control • Dielectrics, Nanoscale and Photonic Materials • Intelligent Semiconductor Models • Conventional Superconductor • High-temperature Superconductivity • Detectors, Emitters and Metallization • Thermoelectric and Energy Applications • Additive Manufacturing &amp; 3D Printing • Applications of AI • Corrosions and Degradations • Energy Management • Energy Audit • Environment Impact Assessment </a:t>
                      </a:r>
                      <a:endParaRPr lang="en-IN" sz="1200" b="0" strike="noStrike" spc="-1">
                        <a:latin typeface="Arial"/>
                      </a:endParaRPr>
                    </a:p>
                  </a:txBody>
                  <a:tcPr>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93" name="Text Box 2"/>
          <p:cNvSpPr/>
          <p:nvPr/>
        </p:nvSpPr>
        <p:spPr>
          <a:xfrm>
            <a:off x="574200" y="4309200"/>
            <a:ext cx="6638040" cy="527400"/>
          </a:xfrm>
          <a:prstGeom prst="rect">
            <a:avLst/>
          </a:prstGeom>
          <a:solidFill>
            <a:srgbClr val="FFFFFF"/>
          </a:solidFill>
          <a:ln>
            <a:solidFill>
              <a:srgbClr val="C0504D"/>
            </a:solidFill>
            <a:round/>
          </a:ln>
        </p:spPr>
        <p:style>
          <a:lnRef idx="2">
            <a:schemeClr val="accent2"/>
          </a:lnRef>
          <a:fillRef idx="1">
            <a:schemeClr val="lt1"/>
          </a:fillRef>
          <a:effectRef idx="0">
            <a:schemeClr val="accent2"/>
          </a:effectRef>
          <a:fontRef idx="minor"/>
        </p:style>
        <p:txBody>
          <a:bodyPr lIns="90000" tIns="45000" rIns="90000" bIns="45000" anchor="t">
            <a:spAutoFit/>
          </a:bodyPr>
          <a:lstStyle/>
          <a:p>
            <a:pPr algn="just">
              <a:lnSpc>
                <a:spcPct val="90000"/>
              </a:lnSpc>
              <a:buNone/>
            </a:pPr>
            <a:r>
              <a:rPr lang="en-US" sz="1600" b="1" strike="noStrike" spc="-1">
                <a:solidFill>
                  <a:srgbClr val="000000"/>
                </a:solidFill>
                <a:latin typeface="Times New Roman"/>
              </a:rPr>
              <a:t>There will be one dedicated parallel event on </a:t>
            </a:r>
            <a:r>
              <a:rPr lang="en-US" sz="1600" b="1" strike="noStrike" spc="-1">
                <a:solidFill>
                  <a:srgbClr val="00B050"/>
                </a:solidFill>
                <a:latin typeface="Times New Roman"/>
              </a:rPr>
              <a:t>“Green Steel : Concept to Reality”</a:t>
            </a:r>
            <a:r>
              <a:rPr lang="en-US" sz="1600" b="1" strike="noStrike" spc="-1">
                <a:solidFill>
                  <a:srgbClr val="000000"/>
                </a:solidFill>
                <a:latin typeface="Times New Roman"/>
              </a:rPr>
              <a:t> on 22 February 2024 comprising of three sessions.</a:t>
            </a:r>
            <a:endParaRPr lang="en-IN"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 name="Picture 2" descr="https://www.asme.org/getmedia/90cc47a0-a49e-43d5-9545-7a033e141ab5/9-material-discoveries-that-could-transform-manufacturing_hero.jpg?width=920&amp;height=720&amp;ext=.jpg"/>
          <p:cNvPicPr/>
          <p:nvPr/>
        </p:nvPicPr>
        <p:blipFill>
          <a:blip r:embed="rId3"/>
          <a:stretch/>
        </p:blipFill>
        <p:spPr>
          <a:xfrm>
            <a:off x="0" y="0"/>
            <a:ext cx="7772040" cy="10058040"/>
          </a:xfrm>
          <a:prstGeom prst="rect">
            <a:avLst/>
          </a:prstGeom>
          <a:ln w="0">
            <a:noFill/>
          </a:ln>
        </p:spPr>
      </p:pic>
      <p:sp>
        <p:nvSpPr>
          <p:cNvPr id="195" name="object 15"/>
          <p:cNvSpPr/>
          <p:nvPr/>
        </p:nvSpPr>
        <p:spPr>
          <a:xfrm>
            <a:off x="385560" y="7549560"/>
            <a:ext cx="3391200" cy="4690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3000" b="1" strike="noStrike" spc="32">
                <a:solidFill>
                  <a:srgbClr val="00492B"/>
                </a:solidFill>
                <a:latin typeface="Tahoma"/>
              </a:rPr>
              <a:t>Key Dates</a:t>
            </a:r>
            <a:endParaRPr lang="en-IN" sz="3000" b="0" strike="noStrike" spc="-1">
              <a:latin typeface="Arial"/>
            </a:endParaRPr>
          </a:p>
        </p:txBody>
      </p:sp>
      <p:sp>
        <p:nvSpPr>
          <p:cNvPr id="196" name="Rectangle 1"/>
          <p:cNvSpPr/>
          <p:nvPr/>
        </p:nvSpPr>
        <p:spPr>
          <a:xfrm>
            <a:off x="0" y="0"/>
            <a:ext cx="7772040" cy="456840"/>
          </a:xfrm>
          <a:prstGeom prst="rect">
            <a:avLst/>
          </a:prstGeom>
          <a:noFill/>
          <a:ln w="9525">
            <a:noFill/>
          </a:ln>
        </p:spPr>
        <p:style>
          <a:lnRef idx="0">
            <a:scrgbClr r="0" g="0" b="0"/>
          </a:lnRef>
          <a:fillRef idx="0">
            <a:scrgbClr r="0" g="0" b="0"/>
          </a:fillRef>
          <a:effectRef idx="0">
            <a:scrgbClr r="0" g="0" b="0"/>
          </a:effectRef>
          <a:fontRef idx="minor"/>
        </p:style>
      </p:sp>
      <p:graphicFrame>
        <p:nvGraphicFramePr>
          <p:cNvPr id="197" name="Table 9"/>
          <p:cNvGraphicFramePr/>
          <p:nvPr/>
        </p:nvGraphicFramePr>
        <p:xfrm>
          <a:off x="1365840" y="8125920"/>
          <a:ext cx="5172480" cy="1594800"/>
        </p:xfrm>
        <a:graphic>
          <a:graphicData uri="http://schemas.openxmlformats.org/drawingml/2006/table">
            <a:tbl>
              <a:tblPr/>
              <a:tblGrid>
                <a:gridCol w="5172480">
                  <a:extLst>
                    <a:ext uri="{9D8B030D-6E8A-4147-A177-3AD203B41FA5}">
                      <a16:colId xmlns:a16="http://schemas.microsoft.com/office/drawing/2014/main" val="20000"/>
                    </a:ext>
                  </a:extLst>
                </a:gridCol>
              </a:tblGrid>
              <a:tr h="1594800">
                <a:tc>
                  <a:txBody>
                    <a:bodyPr/>
                    <a:lstStyle/>
                    <a:p>
                      <a:pPr>
                        <a:lnSpc>
                          <a:spcPct val="120000"/>
                        </a:lnSpc>
                        <a:buNone/>
                      </a:pPr>
                      <a:r>
                        <a:rPr lang="en-US" sz="2000" b="1" strike="noStrike" spc="-1">
                          <a:solidFill>
                            <a:srgbClr val="FF0000"/>
                          </a:solidFill>
                          <a:latin typeface="Times New Roman"/>
                          <a:ea typeface="Tahoma"/>
                        </a:rPr>
                        <a:t>Abstract Submission : 31</a:t>
                      </a:r>
                      <a:r>
                        <a:rPr lang="en-US" sz="2000" b="1" strike="noStrike" spc="-1" baseline="30000">
                          <a:solidFill>
                            <a:srgbClr val="FF0000"/>
                          </a:solidFill>
                          <a:latin typeface="Times New Roman"/>
                          <a:ea typeface="Tahoma"/>
                        </a:rPr>
                        <a:t>st</a:t>
                      </a:r>
                      <a:r>
                        <a:rPr lang="en-US" sz="2000" b="1" strike="noStrike" spc="-1">
                          <a:solidFill>
                            <a:srgbClr val="FF0000"/>
                          </a:solidFill>
                          <a:latin typeface="Times New Roman"/>
                          <a:ea typeface="Tahoma"/>
                        </a:rPr>
                        <a:t> October, 2023</a:t>
                      </a:r>
                      <a:endParaRPr lang="en-IN" sz="2000" b="0" strike="noStrike" spc="-1">
                        <a:latin typeface="Arial"/>
                      </a:endParaRPr>
                    </a:p>
                    <a:p>
                      <a:pPr>
                        <a:lnSpc>
                          <a:spcPct val="120000"/>
                        </a:lnSpc>
                        <a:buNone/>
                      </a:pPr>
                      <a:r>
                        <a:rPr lang="en-US" sz="2000" b="1" strike="noStrike" spc="-1">
                          <a:solidFill>
                            <a:srgbClr val="FF0000"/>
                          </a:solidFill>
                          <a:latin typeface="Times New Roman"/>
                          <a:ea typeface="Tahoma"/>
                        </a:rPr>
                        <a:t>Full Paper Submission : 15</a:t>
                      </a:r>
                      <a:r>
                        <a:rPr lang="en-US" sz="2000" b="1" strike="noStrike" spc="-1" baseline="30000">
                          <a:solidFill>
                            <a:srgbClr val="FF0000"/>
                          </a:solidFill>
                          <a:latin typeface="Times New Roman"/>
                          <a:ea typeface="Tahoma"/>
                        </a:rPr>
                        <a:t>th</a:t>
                      </a:r>
                      <a:r>
                        <a:rPr lang="en-US" sz="2000" b="1" strike="noStrike" spc="-1">
                          <a:solidFill>
                            <a:srgbClr val="FF0000"/>
                          </a:solidFill>
                          <a:latin typeface="Times New Roman"/>
                          <a:ea typeface="Tahoma"/>
                        </a:rPr>
                        <a:t> December, 2023</a:t>
                      </a:r>
                      <a:endParaRPr lang="en-IN" sz="2000" b="0" strike="noStrike" spc="-1">
                        <a:latin typeface="Arial"/>
                      </a:endParaRPr>
                    </a:p>
                    <a:p>
                      <a:pPr>
                        <a:lnSpc>
                          <a:spcPct val="120000"/>
                        </a:lnSpc>
                        <a:buNone/>
                      </a:pPr>
                      <a:r>
                        <a:rPr lang="en-US" sz="2000" b="1" strike="noStrike" spc="-1">
                          <a:solidFill>
                            <a:srgbClr val="FF0000"/>
                          </a:solidFill>
                          <a:latin typeface="Times New Roman"/>
                          <a:ea typeface="Tahoma"/>
                        </a:rPr>
                        <a:t>Full Paper Acceptance : 15</a:t>
                      </a:r>
                      <a:r>
                        <a:rPr lang="en-US" sz="2000" b="1" strike="noStrike" spc="-1" baseline="30000">
                          <a:solidFill>
                            <a:srgbClr val="FF0000"/>
                          </a:solidFill>
                          <a:latin typeface="Times New Roman"/>
                          <a:ea typeface="Tahoma"/>
                        </a:rPr>
                        <a:t>th</a:t>
                      </a:r>
                      <a:r>
                        <a:rPr lang="en-US" sz="2000" b="1" strike="noStrike" spc="-1">
                          <a:solidFill>
                            <a:srgbClr val="FF0000"/>
                          </a:solidFill>
                          <a:latin typeface="Times New Roman"/>
                          <a:ea typeface="Tahoma"/>
                        </a:rPr>
                        <a:t>  January, 2024</a:t>
                      </a:r>
                      <a:endParaRPr lang="en-IN" sz="2000" b="0" strike="noStrike" spc="-1">
                        <a:latin typeface="Arial"/>
                      </a:endParaRPr>
                    </a:p>
                    <a:p>
                      <a:pPr>
                        <a:lnSpc>
                          <a:spcPct val="120000"/>
                        </a:lnSpc>
                        <a:buNone/>
                      </a:pPr>
                      <a:r>
                        <a:rPr lang="en-US" sz="2000" b="1" strike="noStrike" spc="-1">
                          <a:solidFill>
                            <a:srgbClr val="FF0000"/>
                          </a:solidFill>
                          <a:latin typeface="Times New Roman"/>
                          <a:ea typeface="Tahoma"/>
                        </a:rPr>
                        <a:t>Registration Deadline : 31</a:t>
                      </a:r>
                      <a:r>
                        <a:rPr lang="en-US" sz="2000" b="1" strike="noStrike" spc="-1" baseline="30000">
                          <a:solidFill>
                            <a:srgbClr val="FF0000"/>
                          </a:solidFill>
                          <a:latin typeface="Times New Roman"/>
                          <a:ea typeface="Tahoma"/>
                        </a:rPr>
                        <a:t>st</a:t>
                      </a:r>
                      <a:r>
                        <a:rPr lang="en-US" sz="2000" b="1" strike="noStrike" spc="-1">
                          <a:solidFill>
                            <a:srgbClr val="FF0000"/>
                          </a:solidFill>
                          <a:latin typeface="Times New Roman"/>
                          <a:ea typeface="Tahoma"/>
                        </a:rPr>
                        <a:t>  January, 2024</a:t>
                      </a:r>
                      <a:endParaRPr lang="en-IN" sz="2000" b="0" strike="noStrike" spc="-1">
                        <a:latin typeface="Arial"/>
                      </a:endParaRPr>
                    </a:p>
                  </a:txBody>
                  <a:tcPr>
                    <a:lnL w="12240">
                      <a:solidFill>
                        <a:srgbClr val="C0504D"/>
                      </a:solidFill>
                    </a:lnL>
                    <a:lnR w="12240">
                      <a:solidFill>
                        <a:srgbClr val="C0504D"/>
                      </a:solidFill>
                    </a:lnR>
                    <a:lnT w="12240">
                      <a:solidFill>
                        <a:srgbClr val="C0504D"/>
                      </a:solidFill>
                    </a:lnT>
                    <a:lnB w="25200">
                      <a:solidFill>
                        <a:srgbClr val="C0504D"/>
                      </a:solidFill>
                    </a:lnB>
                    <a:noFill/>
                  </a:tcPr>
                </a:tc>
                <a:extLst>
                  <a:ext uri="{0D108BD9-81ED-4DB2-BD59-A6C34878D82A}">
                    <a16:rowId xmlns:a16="http://schemas.microsoft.com/office/drawing/2014/main" val="10000"/>
                  </a:ext>
                </a:extLst>
              </a:tr>
            </a:tbl>
          </a:graphicData>
        </a:graphic>
      </p:graphicFrame>
      <p:sp>
        <p:nvSpPr>
          <p:cNvPr id="198" name="object 15"/>
          <p:cNvSpPr/>
          <p:nvPr/>
        </p:nvSpPr>
        <p:spPr>
          <a:xfrm>
            <a:off x="385560" y="3042720"/>
            <a:ext cx="4876560" cy="9259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3000" b="1" strike="noStrike" spc="32">
                <a:solidFill>
                  <a:srgbClr val="00492B"/>
                </a:solidFill>
                <a:latin typeface="Tahoma"/>
              </a:rPr>
              <a:t>Guidelines for Authors</a:t>
            </a:r>
            <a:endParaRPr lang="en-IN" sz="3000" b="0" strike="noStrike" spc="-1">
              <a:latin typeface="Arial"/>
            </a:endParaRPr>
          </a:p>
        </p:txBody>
      </p:sp>
      <p:sp>
        <p:nvSpPr>
          <p:cNvPr id="199" name="TextBox 17"/>
          <p:cNvSpPr/>
          <p:nvPr/>
        </p:nvSpPr>
        <p:spPr>
          <a:xfrm>
            <a:off x="385560" y="3503520"/>
            <a:ext cx="6786360" cy="264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indent="-216000" algn="just">
              <a:lnSpc>
                <a:spcPct val="100000"/>
              </a:lnSpc>
              <a:buClr>
                <a:srgbClr val="000000"/>
              </a:buClr>
              <a:buFont typeface="Wingdings" charset="2"/>
              <a:buChar char=""/>
            </a:pPr>
            <a:r>
              <a:rPr lang="en-US" sz="1200" b="0" strike="noStrike" spc="-1">
                <a:solidFill>
                  <a:srgbClr val="000000"/>
                </a:solidFill>
                <a:latin typeface="Times New Roman"/>
                <a:ea typeface="Tahoma"/>
              </a:rPr>
              <a:t> </a:t>
            </a:r>
            <a:r>
              <a:rPr lang="en-US" sz="1200" b="1" strike="noStrike" spc="-1">
                <a:solidFill>
                  <a:srgbClr val="000000"/>
                </a:solidFill>
                <a:latin typeface="Times New Roman"/>
                <a:ea typeface="Tahoma"/>
              </a:rPr>
              <a:t>The abstract of the Paper within 500 words with a maximum of five keywords has to be submitted first and after acceptance of the  same, the full text of the paper has to be submitted.</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Domain experts will review the Abstract and the decision will be communicated to those authors whose Abstract is accepted.</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Full Text Paper should be prepared in line with the following.</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Papers should be camera-ready in MS-Word format, not exceeding 3000 words in length excluding figures, tables, appendices.</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The language of the publication is English. The mode of presentation should be in third person.</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SI units should be used wherever possible. Other units, if used, should be given only in parentheses preceded by SI units.</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Mathematical symbols should be typed and care should be taken to differentiate between similar characters (e.g. 1 and I), upper and lower case letters and superscripts and subscripts.</a:t>
            </a:r>
            <a:endParaRPr lang="en-IN" sz="1200" b="0" strike="noStrike" spc="-1">
              <a:latin typeface="Arial"/>
            </a:endParaRPr>
          </a:p>
          <a:p>
            <a:pPr indent="-216000" algn="just">
              <a:lnSpc>
                <a:spcPct val="100000"/>
              </a:lnSpc>
              <a:buClr>
                <a:srgbClr val="000000"/>
              </a:buClr>
              <a:buFont typeface="Wingdings" charset="2"/>
              <a:buChar char=""/>
            </a:pPr>
            <a:r>
              <a:rPr lang="en-US" sz="1200" b="1" strike="noStrike" spc="-1">
                <a:solidFill>
                  <a:srgbClr val="000000"/>
                </a:solidFill>
                <a:latin typeface="Times New Roman"/>
                <a:ea typeface="Tahoma"/>
              </a:rPr>
              <a:t> Lengthy mathematical proofs and derivations and extensive test data are discouraged. If absolutely essential, they should be given as appendices.</a:t>
            </a:r>
            <a:endParaRPr lang="en-IN" sz="1200" b="0" strike="noStrike" spc="-1">
              <a:latin typeface="Arial"/>
            </a:endParaRPr>
          </a:p>
        </p:txBody>
      </p:sp>
      <p:sp>
        <p:nvSpPr>
          <p:cNvPr id="200" name="object 15"/>
          <p:cNvSpPr/>
          <p:nvPr/>
        </p:nvSpPr>
        <p:spPr>
          <a:xfrm>
            <a:off x="457200" y="1386720"/>
            <a:ext cx="6714720" cy="93744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endParaRPr lang="en-IN" sz="1200" b="0" strike="noStrike" spc="-1">
              <a:latin typeface="Arial"/>
            </a:endParaRPr>
          </a:p>
          <a:p>
            <a:pPr marL="12600" algn="just">
              <a:lnSpc>
                <a:spcPct val="100000"/>
              </a:lnSpc>
              <a:spcBef>
                <a:spcPts val="99"/>
              </a:spcBef>
              <a:buNone/>
            </a:pPr>
            <a:r>
              <a:rPr lang="en-US" sz="1200" b="1" strike="noStrike" spc="32">
                <a:solidFill>
                  <a:srgbClr val="0D0D0D"/>
                </a:solidFill>
                <a:latin typeface="Times New Roman"/>
              </a:rPr>
              <a:t>Authors are requested to submit abstracts latest by 31</a:t>
            </a:r>
            <a:r>
              <a:rPr lang="en-US" sz="1200" b="1" strike="noStrike" spc="32" baseline="30000">
                <a:solidFill>
                  <a:srgbClr val="0D0D0D"/>
                </a:solidFill>
                <a:latin typeface="Times New Roman"/>
              </a:rPr>
              <a:t>st</a:t>
            </a:r>
            <a:r>
              <a:rPr lang="en-US" sz="1200" b="1" strike="noStrike" spc="32">
                <a:solidFill>
                  <a:srgbClr val="0D0D0D"/>
                </a:solidFill>
                <a:latin typeface="Times New Roman"/>
              </a:rPr>
              <a:t> October 2023. The abstract, not exceeding 500 words with maximum five keywords and prepared as per the guidelines, should be submitted through Email at </a:t>
            </a:r>
            <a:r>
              <a:rPr lang="en-US" sz="1200" b="1" u="sng" strike="noStrike" spc="32">
                <a:solidFill>
                  <a:srgbClr val="0D0DFF"/>
                </a:solidFill>
                <a:uFillTx/>
                <a:latin typeface="Times New Roman"/>
                <a:hlinkClick r:id="rId4"/>
              </a:rPr>
              <a:t>icpmmm2024@gmail.com</a:t>
            </a:r>
            <a:r>
              <a:rPr lang="en-US" sz="1200" b="1" strike="noStrike" spc="32">
                <a:solidFill>
                  <a:srgbClr val="0D0D0D"/>
                </a:solidFill>
                <a:latin typeface="Times New Roman"/>
              </a:rPr>
              <a:t>. The abstract should be prepared using template provided on the conference website.</a:t>
            </a:r>
            <a:endParaRPr lang="en-IN" sz="1200" b="0" strike="noStrike" spc="-1">
              <a:latin typeface="Arial"/>
            </a:endParaRPr>
          </a:p>
        </p:txBody>
      </p:sp>
      <p:graphicFrame>
        <p:nvGraphicFramePr>
          <p:cNvPr id="201" name="Table 22"/>
          <p:cNvGraphicFramePr/>
          <p:nvPr/>
        </p:nvGraphicFramePr>
        <p:xfrm>
          <a:off x="2171520" y="2386800"/>
          <a:ext cx="3571560" cy="640080"/>
        </p:xfrm>
        <a:graphic>
          <a:graphicData uri="http://schemas.openxmlformats.org/drawingml/2006/table">
            <a:tbl>
              <a:tblPr/>
              <a:tblGrid>
                <a:gridCol w="3571560">
                  <a:extLst>
                    <a:ext uri="{9D8B030D-6E8A-4147-A177-3AD203B41FA5}">
                      <a16:colId xmlns:a16="http://schemas.microsoft.com/office/drawing/2014/main" val="20000"/>
                    </a:ext>
                  </a:extLst>
                </a:gridCol>
              </a:tblGrid>
              <a:tr h="500040">
                <a:tc>
                  <a:txBody>
                    <a:bodyPr/>
                    <a:lstStyle/>
                    <a:p>
                      <a:pPr algn="ctr">
                        <a:lnSpc>
                          <a:spcPct val="100000"/>
                        </a:lnSpc>
                        <a:buNone/>
                      </a:pPr>
                      <a:r>
                        <a:rPr lang="en-US" sz="1600" b="1" strike="noStrike" spc="-1">
                          <a:solidFill>
                            <a:srgbClr val="FF0000"/>
                          </a:solidFill>
                          <a:latin typeface="Tahoma"/>
                          <a:ea typeface="Tahoma"/>
                        </a:rPr>
                        <a:t>Abstract Submission Deadline</a:t>
                      </a:r>
                      <a:endParaRPr lang="en-IN" sz="1600" b="0" strike="noStrike" spc="-1">
                        <a:latin typeface="Arial"/>
                      </a:endParaRPr>
                    </a:p>
                    <a:p>
                      <a:pPr algn="ctr">
                        <a:lnSpc>
                          <a:spcPct val="100000"/>
                        </a:lnSpc>
                        <a:buNone/>
                      </a:pPr>
                      <a:r>
                        <a:rPr lang="en-US" sz="2000" b="1" strike="noStrike" spc="-1">
                          <a:solidFill>
                            <a:srgbClr val="FF0000"/>
                          </a:solidFill>
                          <a:latin typeface="Tahoma"/>
                          <a:ea typeface="Tahoma"/>
                        </a:rPr>
                        <a:t>31</a:t>
                      </a:r>
                      <a:r>
                        <a:rPr lang="en-US" sz="2000" b="1" strike="noStrike" spc="-1" baseline="30000">
                          <a:solidFill>
                            <a:srgbClr val="FF0000"/>
                          </a:solidFill>
                          <a:latin typeface="Tahoma"/>
                          <a:ea typeface="Tahoma"/>
                        </a:rPr>
                        <a:t>st</a:t>
                      </a:r>
                      <a:r>
                        <a:rPr lang="en-US" sz="2000" b="1" strike="noStrike" spc="-1">
                          <a:solidFill>
                            <a:srgbClr val="FF0000"/>
                          </a:solidFill>
                          <a:latin typeface="Tahoma"/>
                          <a:ea typeface="Tahoma"/>
                        </a:rPr>
                        <a:t> October, 2023</a:t>
                      </a:r>
                      <a:endParaRPr lang="en-IN" sz="2000" b="0" strike="noStrike" spc="-1">
                        <a:latin typeface="Arial"/>
                      </a:endParaRPr>
                    </a:p>
                  </a:txBody>
                  <a:tcPr>
                    <a:lnL>
                      <a:noFill/>
                    </a:lnL>
                    <a:lnR>
                      <a:noFill/>
                    </a:lnR>
                    <a:lnT w="12240">
                      <a:solidFill>
                        <a:srgbClr val="9BBB59"/>
                      </a:solidFill>
                    </a:lnT>
                    <a:lnB w="12240">
                      <a:solidFill>
                        <a:srgbClr val="9BBB59"/>
                      </a:solidFill>
                    </a:lnB>
                    <a:noFill/>
                  </a:tcPr>
                </a:tc>
                <a:extLst>
                  <a:ext uri="{0D108BD9-81ED-4DB2-BD59-A6C34878D82A}">
                    <a16:rowId xmlns:a16="http://schemas.microsoft.com/office/drawing/2014/main" val="10000"/>
                  </a:ext>
                </a:extLst>
              </a:tr>
            </a:tbl>
          </a:graphicData>
        </a:graphic>
      </p:graphicFrame>
      <p:sp>
        <p:nvSpPr>
          <p:cNvPr id="202"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203" name="TextBox 24"/>
          <p:cNvSpPr/>
          <p:nvPr/>
        </p:nvSpPr>
        <p:spPr>
          <a:xfrm>
            <a:off x="314280" y="958320"/>
            <a:ext cx="4571640" cy="54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nSpc>
                <a:spcPct val="100000"/>
              </a:lnSpc>
              <a:spcBef>
                <a:spcPts val="99"/>
              </a:spcBef>
              <a:buNone/>
            </a:pPr>
            <a:r>
              <a:rPr lang="en-US" sz="3000" b="1" strike="noStrike" spc="32">
                <a:solidFill>
                  <a:srgbClr val="00492B"/>
                </a:solidFill>
                <a:latin typeface="Tahoma"/>
              </a:rPr>
              <a:t>Call for Abstracts</a:t>
            </a:r>
            <a:endParaRPr lang="en-IN" sz="3000" b="0" strike="noStrike" spc="-1">
              <a:latin typeface="Arial"/>
            </a:endParaRPr>
          </a:p>
        </p:txBody>
      </p:sp>
      <p:sp>
        <p:nvSpPr>
          <p:cNvPr id="204" name="object 15"/>
          <p:cNvSpPr/>
          <p:nvPr/>
        </p:nvSpPr>
        <p:spPr>
          <a:xfrm>
            <a:off x="385560" y="6243480"/>
            <a:ext cx="4876560" cy="9259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3000" b="1" strike="noStrike" spc="32">
                <a:solidFill>
                  <a:srgbClr val="00492B"/>
                </a:solidFill>
                <a:latin typeface="Tahoma"/>
              </a:rPr>
              <a:t>Publication Opportunity</a:t>
            </a:r>
            <a:endParaRPr lang="en-IN" sz="3000" b="0" strike="noStrike" spc="-1">
              <a:latin typeface="Arial"/>
            </a:endParaRPr>
          </a:p>
        </p:txBody>
      </p:sp>
      <p:graphicFrame>
        <p:nvGraphicFramePr>
          <p:cNvPr id="205" name="Table 26"/>
          <p:cNvGraphicFramePr/>
          <p:nvPr/>
        </p:nvGraphicFramePr>
        <p:xfrm>
          <a:off x="385560" y="6829560"/>
          <a:ext cx="6715080" cy="640080"/>
        </p:xfrm>
        <a:graphic>
          <a:graphicData uri="http://schemas.openxmlformats.org/drawingml/2006/table">
            <a:tbl>
              <a:tblPr/>
              <a:tblGrid>
                <a:gridCol w="6715080">
                  <a:extLst>
                    <a:ext uri="{9D8B030D-6E8A-4147-A177-3AD203B41FA5}">
                      <a16:colId xmlns:a16="http://schemas.microsoft.com/office/drawing/2014/main" val="20000"/>
                    </a:ext>
                  </a:extLst>
                </a:gridCol>
              </a:tblGrid>
              <a:tr h="370800">
                <a:tc>
                  <a:txBody>
                    <a:bodyPr/>
                    <a:lstStyle/>
                    <a:p>
                      <a:pPr algn="just">
                        <a:lnSpc>
                          <a:spcPct val="100000"/>
                        </a:lnSpc>
                        <a:buNone/>
                        <a:tabLst>
                          <a:tab pos="0" algn="l"/>
                        </a:tabLst>
                      </a:pPr>
                      <a:r>
                        <a:rPr lang="en-US" sz="1200" b="1" strike="noStrike" spc="-1">
                          <a:solidFill>
                            <a:srgbClr val="000000"/>
                          </a:solidFill>
                          <a:latin typeface="Times New Roman"/>
                          <a:ea typeface="Tahoma"/>
                        </a:rPr>
                        <a:t>The good quality research papers from the conference, after thorough peer review, will be published in a </a:t>
                      </a:r>
                      <a:r>
                        <a:rPr lang="en-US" sz="1200" b="1" strike="noStrike" spc="-1">
                          <a:solidFill>
                            <a:srgbClr val="FF0000"/>
                          </a:solidFill>
                          <a:latin typeface="Times New Roman"/>
                          <a:ea typeface="Tahoma"/>
                        </a:rPr>
                        <a:t>Springer journal</a:t>
                      </a:r>
                      <a:r>
                        <a:rPr lang="en-US" sz="1200" b="1" strike="noStrike" spc="-1">
                          <a:solidFill>
                            <a:srgbClr val="000000"/>
                          </a:solidFill>
                          <a:latin typeface="Times New Roman"/>
                          <a:ea typeface="Tahoma"/>
                        </a:rPr>
                        <a:t>. The publication of a paper will be subject to the referee’s decision through peer review process and submission of copyright agreement and less than 15% plagiarism report. </a:t>
                      </a:r>
                      <a:endParaRPr lang="en-IN" sz="1200" b="0" strike="noStrike" spc="-1">
                        <a:latin typeface="Arial"/>
                      </a:endParaRPr>
                    </a:p>
                  </a:txBody>
                  <a:tcPr>
                    <a:lnL>
                      <a:noFill/>
                    </a:lnL>
                    <a:lnR>
                      <a:noFill/>
                    </a:lnR>
                    <a:lnT w="12240">
                      <a:solidFill>
                        <a:srgbClr val="C0504D"/>
                      </a:solidFill>
                    </a:lnT>
                    <a:lnB w="12240">
                      <a:solidFill>
                        <a:srgbClr val="C0504D"/>
                      </a:solidFill>
                    </a:lnB>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2176920" y="1914120"/>
            <a:ext cx="3417120" cy="360360"/>
          </a:xfrm>
          <a:prstGeom prst="rect">
            <a:avLst/>
          </a:prstGeom>
          <a:noFill/>
          <a:ln w="0">
            <a:noFill/>
          </a:ln>
        </p:spPr>
        <p:txBody>
          <a:bodyPr lIns="0" tIns="0" rIns="0" bIns="0" anchor="t">
            <a:noAutofit/>
          </a:bodyPr>
          <a:lstStyle/>
          <a:p>
            <a:endParaRPr lang="en-US" sz="1800" b="0" strike="noStrike" spc="-1">
              <a:solidFill>
                <a:srgbClr val="000000"/>
              </a:solidFill>
              <a:latin typeface="Calibri"/>
            </a:endParaRPr>
          </a:p>
        </p:txBody>
      </p:sp>
      <p:pic>
        <p:nvPicPr>
          <p:cNvPr id="207" name="Picture 2" descr="Sunflag Steel | 5 Steps of Steel Manufacturing"/>
          <p:cNvPicPr/>
          <p:nvPr/>
        </p:nvPicPr>
        <p:blipFill>
          <a:blip r:embed="rId3"/>
          <a:stretch/>
        </p:blipFill>
        <p:spPr>
          <a:xfrm>
            <a:off x="0" y="0"/>
            <a:ext cx="7772040" cy="10058040"/>
          </a:xfrm>
          <a:prstGeom prst="rect">
            <a:avLst/>
          </a:prstGeom>
          <a:ln w="0">
            <a:noFill/>
          </a:ln>
        </p:spPr>
      </p:pic>
      <p:sp>
        <p:nvSpPr>
          <p:cNvPr id="208" name="PlaceHolder 2"/>
          <p:cNvSpPr>
            <a:spLocks noGrp="1"/>
          </p:cNvSpPr>
          <p:nvPr>
            <p:ph/>
          </p:nvPr>
        </p:nvSpPr>
        <p:spPr>
          <a:xfrm>
            <a:off x="4002840" y="2313360"/>
            <a:ext cx="3380760" cy="6638040"/>
          </a:xfrm>
          <a:prstGeom prst="rect">
            <a:avLst/>
          </a:prstGeom>
          <a:noFill/>
          <a:ln w="0">
            <a:noFill/>
          </a:ln>
        </p:spPr>
        <p:txBody>
          <a:bodyPr lIns="0" tIns="0" rIns="0" bIns="0" anchor="t">
            <a:noAutofit/>
          </a:bodyPr>
          <a:lstStyle/>
          <a:p>
            <a:endParaRPr lang="en-US" sz="1800" b="0" strike="noStrike" spc="-1">
              <a:solidFill>
                <a:srgbClr val="000000"/>
              </a:solidFill>
              <a:latin typeface="Calibri"/>
            </a:endParaRPr>
          </a:p>
        </p:txBody>
      </p:sp>
      <p:grpSp>
        <p:nvGrpSpPr>
          <p:cNvPr id="209" name="object 2"/>
          <p:cNvGrpSpPr/>
          <p:nvPr/>
        </p:nvGrpSpPr>
        <p:grpSpPr>
          <a:xfrm>
            <a:off x="0" y="0"/>
            <a:ext cx="7772040" cy="3242880"/>
            <a:chOff x="0" y="0"/>
            <a:chExt cx="7772040" cy="3242880"/>
          </a:xfrm>
        </p:grpSpPr>
        <p:sp>
          <p:nvSpPr>
            <p:cNvPr id="210" name="object 3"/>
            <p:cNvSpPr/>
            <p:nvPr/>
          </p:nvSpPr>
          <p:spPr>
            <a:xfrm>
              <a:off x="0" y="6840"/>
              <a:ext cx="7599960" cy="3193200"/>
            </a:xfrm>
            <a:custGeom>
              <a:avLst/>
              <a:gdLst/>
              <a:ahLst/>
              <a:cxnLst/>
              <a:rect l="l" t="t" r="r" b="b"/>
              <a:pathLst>
                <a:path w="7392670" h="4889500">
                  <a:moveTo>
                    <a:pt x="5517456" y="4876800"/>
                  </a:moveTo>
                  <a:lnTo>
                    <a:pt x="5050933" y="4876800"/>
                  </a:lnTo>
                  <a:lnTo>
                    <a:pt x="5083914" y="4889500"/>
                  </a:lnTo>
                  <a:lnTo>
                    <a:pt x="5483677" y="4889500"/>
                  </a:lnTo>
                  <a:lnTo>
                    <a:pt x="5517456" y="4876800"/>
                  </a:lnTo>
                  <a:close/>
                </a:path>
                <a:path w="7392670" h="4889500">
                  <a:moveTo>
                    <a:pt x="5619364" y="4864100"/>
                  </a:moveTo>
                  <a:lnTo>
                    <a:pt x="4952157" y="4864100"/>
                  </a:lnTo>
                  <a:lnTo>
                    <a:pt x="4985059" y="4876800"/>
                  </a:lnTo>
                  <a:lnTo>
                    <a:pt x="5585295" y="4876800"/>
                  </a:lnTo>
                  <a:lnTo>
                    <a:pt x="5619364" y="4864100"/>
                  </a:lnTo>
                  <a:close/>
                </a:path>
                <a:path w="7392670" h="4889500">
                  <a:moveTo>
                    <a:pt x="5722218" y="4838700"/>
                  </a:moveTo>
                  <a:lnTo>
                    <a:pt x="4820682" y="4838700"/>
                  </a:lnTo>
                  <a:lnTo>
                    <a:pt x="4886402" y="4864100"/>
                  </a:lnTo>
                  <a:lnTo>
                    <a:pt x="5653538" y="4864100"/>
                  </a:lnTo>
                  <a:lnTo>
                    <a:pt x="5722218" y="4838700"/>
                  </a:lnTo>
                  <a:close/>
                </a:path>
                <a:path w="7392670" h="4889500">
                  <a:moveTo>
                    <a:pt x="5956350" y="0"/>
                  </a:moveTo>
                  <a:lnTo>
                    <a:pt x="1546418" y="0"/>
                  </a:lnTo>
                  <a:lnTo>
                    <a:pt x="1498435" y="25400"/>
                  </a:lnTo>
                  <a:lnTo>
                    <a:pt x="1450484" y="38100"/>
                  </a:lnTo>
                  <a:lnTo>
                    <a:pt x="1402568" y="63500"/>
                  </a:lnTo>
                  <a:lnTo>
                    <a:pt x="1354690" y="76200"/>
                  </a:lnTo>
                  <a:lnTo>
                    <a:pt x="1259060" y="127000"/>
                  </a:lnTo>
                  <a:lnTo>
                    <a:pt x="1211314" y="139700"/>
                  </a:lnTo>
                  <a:lnTo>
                    <a:pt x="1115975" y="190500"/>
                  </a:lnTo>
                  <a:lnTo>
                    <a:pt x="1068389" y="203200"/>
                  </a:lnTo>
                  <a:lnTo>
                    <a:pt x="925995" y="279400"/>
                  </a:lnTo>
                  <a:lnTo>
                    <a:pt x="878662" y="292100"/>
                  </a:lnTo>
                  <a:lnTo>
                    <a:pt x="224828" y="647700"/>
                  </a:lnTo>
                  <a:lnTo>
                    <a:pt x="178875" y="685800"/>
                  </a:lnTo>
                  <a:lnTo>
                    <a:pt x="41725" y="762000"/>
                  </a:lnTo>
                  <a:lnTo>
                    <a:pt x="0" y="787400"/>
                  </a:lnTo>
                  <a:lnTo>
                    <a:pt x="0" y="2616200"/>
                  </a:lnTo>
                  <a:lnTo>
                    <a:pt x="55288" y="2628900"/>
                  </a:lnTo>
                  <a:lnTo>
                    <a:pt x="115848" y="2641600"/>
                  </a:lnTo>
                  <a:lnTo>
                    <a:pt x="175917" y="2667000"/>
                  </a:lnTo>
                  <a:lnTo>
                    <a:pt x="235501" y="2679700"/>
                  </a:lnTo>
                  <a:lnTo>
                    <a:pt x="294603" y="2705100"/>
                  </a:lnTo>
                  <a:lnTo>
                    <a:pt x="353228" y="2717800"/>
                  </a:lnTo>
                  <a:lnTo>
                    <a:pt x="411380" y="2743200"/>
                  </a:lnTo>
                  <a:lnTo>
                    <a:pt x="469063" y="2755900"/>
                  </a:lnTo>
                  <a:lnTo>
                    <a:pt x="526282" y="2781300"/>
                  </a:lnTo>
                  <a:lnTo>
                    <a:pt x="583042" y="2794000"/>
                  </a:lnTo>
                  <a:lnTo>
                    <a:pt x="695199" y="2844800"/>
                  </a:lnTo>
                  <a:lnTo>
                    <a:pt x="750605" y="2857500"/>
                  </a:lnTo>
                  <a:lnTo>
                    <a:pt x="860096" y="2908300"/>
                  </a:lnTo>
                  <a:lnTo>
                    <a:pt x="914189" y="2921000"/>
                  </a:lnTo>
                  <a:lnTo>
                    <a:pt x="1021092" y="2971800"/>
                  </a:lnTo>
                  <a:lnTo>
                    <a:pt x="1073911" y="2984500"/>
                  </a:lnTo>
                  <a:lnTo>
                    <a:pt x="1229889" y="3060700"/>
                  </a:lnTo>
                  <a:lnTo>
                    <a:pt x="1281070" y="3073400"/>
                  </a:lnTo>
                  <a:lnTo>
                    <a:pt x="1481855" y="3175000"/>
                  </a:lnTo>
                  <a:lnTo>
                    <a:pt x="1531088" y="3187700"/>
                  </a:lnTo>
                  <a:lnTo>
                    <a:pt x="1771691" y="3314700"/>
                  </a:lnTo>
                  <a:lnTo>
                    <a:pt x="1818731" y="3327400"/>
                  </a:lnTo>
                  <a:lnTo>
                    <a:pt x="1911763" y="3378200"/>
                  </a:lnTo>
                  <a:lnTo>
                    <a:pt x="2093764" y="3479800"/>
                  </a:lnTo>
                  <a:lnTo>
                    <a:pt x="2138444" y="3492500"/>
                  </a:lnTo>
                  <a:lnTo>
                    <a:pt x="2270582" y="3568700"/>
                  </a:lnTo>
                  <a:lnTo>
                    <a:pt x="2442496" y="3670300"/>
                  </a:lnTo>
                  <a:lnTo>
                    <a:pt x="2484741" y="3683000"/>
                  </a:lnTo>
                  <a:lnTo>
                    <a:pt x="2568382" y="3733800"/>
                  </a:lnTo>
                  <a:lnTo>
                    <a:pt x="2732390" y="3835400"/>
                  </a:lnTo>
                  <a:lnTo>
                    <a:pt x="2772735" y="3848100"/>
                  </a:lnTo>
                  <a:lnTo>
                    <a:pt x="2892265" y="3924300"/>
                  </a:lnTo>
                  <a:lnTo>
                    <a:pt x="2970740" y="3962400"/>
                  </a:lnTo>
                  <a:lnTo>
                    <a:pt x="3124941" y="4064000"/>
                  </a:lnTo>
                  <a:lnTo>
                    <a:pt x="3200737" y="4102100"/>
                  </a:lnTo>
                  <a:lnTo>
                    <a:pt x="3238324" y="4127500"/>
                  </a:lnTo>
                  <a:lnTo>
                    <a:pt x="3275710" y="4140200"/>
                  </a:lnTo>
                  <a:lnTo>
                    <a:pt x="3386704" y="4216400"/>
                  </a:lnTo>
                  <a:lnTo>
                    <a:pt x="3423328" y="4229100"/>
                  </a:lnTo>
                  <a:lnTo>
                    <a:pt x="3459773" y="4254500"/>
                  </a:lnTo>
                  <a:lnTo>
                    <a:pt x="3496043" y="4267200"/>
                  </a:lnTo>
                  <a:lnTo>
                    <a:pt x="3568074" y="4318000"/>
                  </a:lnTo>
                  <a:lnTo>
                    <a:pt x="3603845" y="4330700"/>
                  </a:lnTo>
                  <a:lnTo>
                    <a:pt x="3639458" y="4356100"/>
                  </a:lnTo>
                  <a:lnTo>
                    <a:pt x="3674918" y="4368800"/>
                  </a:lnTo>
                  <a:lnTo>
                    <a:pt x="3710229" y="4394200"/>
                  </a:lnTo>
                  <a:lnTo>
                    <a:pt x="3745396" y="4406900"/>
                  </a:lnTo>
                  <a:lnTo>
                    <a:pt x="3780423" y="4432300"/>
                  </a:lnTo>
                  <a:lnTo>
                    <a:pt x="3815314" y="4445000"/>
                  </a:lnTo>
                  <a:lnTo>
                    <a:pt x="3850074" y="4470400"/>
                  </a:lnTo>
                  <a:lnTo>
                    <a:pt x="3919217" y="4495800"/>
                  </a:lnTo>
                  <a:lnTo>
                    <a:pt x="3953609" y="4521200"/>
                  </a:lnTo>
                  <a:lnTo>
                    <a:pt x="4022056" y="4546600"/>
                  </a:lnTo>
                  <a:lnTo>
                    <a:pt x="4056120" y="4572000"/>
                  </a:lnTo>
                  <a:lnTo>
                    <a:pt x="4157726" y="4610100"/>
                  </a:lnTo>
                  <a:lnTo>
                    <a:pt x="4191414" y="4635500"/>
                  </a:lnTo>
                  <a:lnTo>
                    <a:pt x="4590437" y="4787900"/>
                  </a:lnTo>
                  <a:lnTo>
                    <a:pt x="4623386" y="4787900"/>
                  </a:lnTo>
                  <a:lnTo>
                    <a:pt x="4722093" y="4826000"/>
                  </a:lnTo>
                  <a:lnTo>
                    <a:pt x="4754963" y="4826000"/>
                  </a:lnTo>
                  <a:lnTo>
                    <a:pt x="4787825" y="4838700"/>
                  </a:lnTo>
                  <a:lnTo>
                    <a:pt x="5756734" y="4838700"/>
                  </a:lnTo>
                  <a:lnTo>
                    <a:pt x="5826138" y="4813300"/>
                  </a:lnTo>
                  <a:lnTo>
                    <a:pt x="5861035" y="4813300"/>
                  </a:lnTo>
                  <a:lnTo>
                    <a:pt x="5966559" y="4775200"/>
                  </a:lnTo>
                  <a:lnTo>
                    <a:pt x="6009823" y="4762500"/>
                  </a:lnTo>
                  <a:lnTo>
                    <a:pt x="6052376" y="4737100"/>
                  </a:lnTo>
                  <a:lnTo>
                    <a:pt x="6094220" y="4724400"/>
                  </a:lnTo>
                  <a:lnTo>
                    <a:pt x="6135357" y="4699000"/>
                  </a:lnTo>
                  <a:lnTo>
                    <a:pt x="6215520" y="4673600"/>
                  </a:lnTo>
                  <a:lnTo>
                    <a:pt x="6254549" y="4648200"/>
                  </a:lnTo>
                  <a:lnTo>
                    <a:pt x="6292880" y="4622800"/>
                  </a:lnTo>
                  <a:lnTo>
                    <a:pt x="6330514" y="4610100"/>
                  </a:lnTo>
                  <a:lnTo>
                    <a:pt x="6367454" y="4584700"/>
                  </a:lnTo>
                  <a:lnTo>
                    <a:pt x="6403701" y="4559300"/>
                  </a:lnTo>
                  <a:lnTo>
                    <a:pt x="6439259" y="4533900"/>
                  </a:lnTo>
                  <a:lnTo>
                    <a:pt x="6474127" y="4508500"/>
                  </a:lnTo>
                  <a:lnTo>
                    <a:pt x="6508310" y="4495800"/>
                  </a:lnTo>
                  <a:lnTo>
                    <a:pt x="6541809" y="4470400"/>
                  </a:lnTo>
                  <a:lnTo>
                    <a:pt x="6574625" y="4445000"/>
                  </a:lnTo>
                  <a:lnTo>
                    <a:pt x="6606761" y="4419600"/>
                  </a:lnTo>
                  <a:lnTo>
                    <a:pt x="6638220" y="4394200"/>
                  </a:lnTo>
                  <a:lnTo>
                    <a:pt x="6669002" y="4356100"/>
                  </a:lnTo>
                  <a:lnTo>
                    <a:pt x="6699111" y="4330700"/>
                  </a:lnTo>
                  <a:lnTo>
                    <a:pt x="6728548" y="4305300"/>
                  </a:lnTo>
                  <a:lnTo>
                    <a:pt x="6757315" y="4279900"/>
                  </a:lnTo>
                  <a:lnTo>
                    <a:pt x="6785414" y="4254500"/>
                  </a:lnTo>
                  <a:lnTo>
                    <a:pt x="6812848" y="4216400"/>
                  </a:lnTo>
                  <a:lnTo>
                    <a:pt x="6839618" y="4191000"/>
                  </a:lnTo>
                  <a:lnTo>
                    <a:pt x="6865727" y="4165600"/>
                  </a:lnTo>
                  <a:lnTo>
                    <a:pt x="6891176" y="4127500"/>
                  </a:lnTo>
                  <a:lnTo>
                    <a:pt x="6915968" y="4102100"/>
                  </a:lnTo>
                  <a:lnTo>
                    <a:pt x="6940105" y="4064000"/>
                  </a:lnTo>
                  <a:lnTo>
                    <a:pt x="6963588" y="4038600"/>
                  </a:lnTo>
                  <a:lnTo>
                    <a:pt x="6986421" y="4000500"/>
                  </a:lnTo>
                  <a:lnTo>
                    <a:pt x="7008604" y="3962400"/>
                  </a:lnTo>
                  <a:lnTo>
                    <a:pt x="7030140" y="3937000"/>
                  </a:lnTo>
                  <a:lnTo>
                    <a:pt x="7051030" y="3898900"/>
                  </a:lnTo>
                  <a:lnTo>
                    <a:pt x="7071278" y="3860800"/>
                  </a:lnTo>
                  <a:lnTo>
                    <a:pt x="7090885" y="3835400"/>
                  </a:lnTo>
                  <a:lnTo>
                    <a:pt x="7109854" y="3797300"/>
                  </a:lnTo>
                  <a:lnTo>
                    <a:pt x="7128185" y="3759200"/>
                  </a:lnTo>
                  <a:lnTo>
                    <a:pt x="7145882" y="3721100"/>
                  </a:lnTo>
                  <a:lnTo>
                    <a:pt x="7162946" y="3695700"/>
                  </a:lnTo>
                  <a:lnTo>
                    <a:pt x="7179379" y="3657600"/>
                  </a:lnTo>
                  <a:lnTo>
                    <a:pt x="7195184" y="3619500"/>
                  </a:lnTo>
                  <a:lnTo>
                    <a:pt x="7210362" y="3581400"/>
                  </a:lnTo>
                  <a:lnTo>
                    <a:pt x="7224916" y="3543300"/>
                  </a:lnTo>
                  <a:lnTo>
                    <a:pt x="7238848" y="3505200"/>
                  </a:lnTo>
                  <a:lnTo>
                    <a:pt x="7252159" y="3467100"/>
                  </a:lnTo>
                  <a:lnTo>
                    <a:pt x="7264852" y="3429000"/>
                  </a:lnTo>
                  <a:lnTo>
                    <a:pt x="7276929" y="3390900"/>
                  </a:lnTo>
                  <a:lnTo>
                    <a:pt x="7288391" y="3352800"/>
                  </a:lnTo>
                  <a:lnTo>
                    <a:pt x="7299242" y="3314700"/>
                  </a:lnTo>
                  <a:lnTo>
                    <a:pt x="7309482" y="3276600"/>
                  </a:lnTo>
                  <a:lnTo>
                    <a:pt x="7319115" y="3238500"/>
                  </a:lnTo>
                  <a:lnTo>
                    <a:pt x="7328142" y="3200400"/>
                  </a:lnTo>
                  <a:lnTo>
                    <a:pt x="7336564" y="3162300"/>
                  </a:lnTo>
                  <a:lnTo>
                    <a:pt x="7344386" y="3124200"/>
                  </a:lnTo>
                  <a:lnTo>
                    <a:pt x="7351607" y="3086100"/>
                  </a:lnTo>
                  <a:lnTo>
                    <a:pt x="7358231" y="3035300"/>
                  </a:lnTo>
                  <a:lnTo>
                    <a:pt x="7364259" y="2997200"/>
                  </a:lnTo>
                  <a:lnTo>
                    <a:pt x="7369693" y="2959100"/>
                  </a:lnTo>
                  <a:lnTo>
                    <a:pt x="7374536" y="2921000"/>
                  </a:lnTo>
                  <a:lnTo>
                    <a:pt x="7378790" y="2882900"/>
                  </a:lnTo>
                  <a:lnTo>
                    <a:pt x="7382456" y="2844800"/>
                  </a:lnTo>
                  <a:lnTo>
                    <a:pt x="7385537" y="2794000"/>
                  </a:lnTo>
                  <a:lnTo>
                    <a:pt x="7388035" y="2755900"/>
                  </a:lnTo>
                  <a:lnTo>
                    <a:pt x="7389951" y="2717800"/>
                  </a:lnTo>
                  <a:lnTo>
                    <a:pt x="7391288" y="2679700"/>
                  </a:lnTo>
                  <a:lnTo>
                    <a:pt x="7392049" y="2628900"/>
                  </a:lnTo>
                  <a:lnTo>
                    <a:pt x="7392234" y="2590800"/>
                  </a:lnTo>
                  <a:lnTo>
                    <a:pt x="7391846" y="2552700"/>
                  </a:lnTo>
                  <a:lnTo>
                    <a:pt x="7390888" y="2514600"/>
                  </a:lnTo>
                  <a:lnTo>
                    <a:pt x="7389360" y="2463800"/>
                  </a:lnTo>
                  <a:lnTo>
                    <a:pt x="7387266" y="2425700"/>
                  </a:lnTo>
                  <a:lnTo>
                    <a:pt x="7384607" y="2387600"/>
                  </a:lnTo>
                  <a:lnTo>
                    <a:pt x="7381386" y="2349500"/>
                  </a:lnTo>
                  <a:lnTo>
                    <a:pt x="7377603" y="2298700"/>
                  </a:lnTo>
                  <a:lnTo>
                    <a:pt x="7373263" y="2260600"/>
                  </a:lnTo>
                  <a:lnTo>
                    <a:pt x="7368366" y="2222500"/>
                  </a:lnTo>
                  <a:lnTo>
                    <a:pt x="7362914" y="2171700"/>
                  </a:lnTo>
                  <a:lnTo>
                    <a:pt x="7356910" y="2133600"/>
                  </a:lnTo>
                  <a:lnTo>
                    <a:pt x="7350356" y="2095500"/>
                  </a:lnTo>
                  <a:lnTo>
                    <a:pt x="7343253" y="2057400"/>
                  </a:lnTo>
                  <a:lnTo>
                    <a:pt x="7335604" y="2006600"/>
                  </a:lnTo>
                  <a:lnTo>
                    <a:pt x="7327412" y="1968500"/>
                  </a:lnTo>
                  <a:lnTo>
                    <a:pt x="7318677" y="1930400"/>
                  </a:lnTo>
                  <a:lnTo>
                    <a:pt x="7309402" y="1892300"/>
                  </a:lnTo>
                  <a:lnTo>
                    <a:pt x="7299589" y="1841500"/>
                  </a:lnTo>
                  <a:lnTo>
                    <a:pt x="7289240" y="1803400"/>
                  </a:lnTo>
                  <a:lnTo>
                    <a:pt x="7278358" y="1765300"/>
                  </a:lnTo>
                  <a:lnTo>
                    <a:pt x="7266943" y="1727200"/>
                  </a:lnTo>
                  <a:lnTo>
                    <a:pt x="7254999" y="1689100"/>
                  </a:lnTo>
                  <a:lnTo>
                    <a:pt x="7242528" y="1651000"/>
                  </a:lnTo>
                  <a:lnTo>
                    <a:pt x="7229530" y="1600200"/>
                  </a:lnTo>
                  <a:lnTo>
                    <a:pt x="7216009" y="1562100"/>
                  </a:lnTo>
                  <a:lnTo>
                    <a:pt x="7201967" y="1524000"/>
                  </a:lnTo>
                  <a:lnTo>
                    <a:pt x="7187405" y="1485900"/>
                  </a:lnTo>
                  <a:lnTo>
                    <a:pt x="7172326" y="1447800"/>
                  </a:lnTo>
                  <a:lnTo>
                    <a:pt x="7156732" y="1409700"/>
                  </a:lnTo>
                  <a:lnTo>
                    <a:pt x="7140624" y="1371600"/>
                  </a:lnTo>
                  <a:lnTo>
                    <a:pt x="7124006" y="1333500"/>
                  </a:lnTo>
                  <a:lnTo>
                    <a:pt x="7106878" y="1295400"/>
                  </a:lnTo>
                  <a:lnTo>
                    <a:pt x="7089243" y="1257300"/>
                  </a:lnTo>
                  <a:lnTo>
                    <a:pt x="7071103" y="1219200"/>
                  </a:lnTo>
                  <a:lnTo>
                    <a:pt x="7052460" y="1181100"/>
                  </a:lnTo>
                  <a:lnTo>
                    <a:pt x="7033316" y="1143000"/>
                  </a:lnTo>
                  <a:lnTo>
                    <a:pt x="7013673" y="1104900"/>
                  </a:lnTo>
                  <a:lnTo>
                    <a:pt x="6993534" y="1066800"/>
                  </a:lnTo>
                  <a:lnTo>
                    <a:pt x="6972900" y="1028700"/>
                  </a:lnTo>
                  <a:lnTo>
                    <a:pt x="6951773" y="990600"/>
                  </a:lnTo>
                  <a:lnTo>
                    <a:pt x="6930156" y="952500"/>
                  </a:lnTo>
                  <a:lnTo>
                    <a:pt x="6908050" y="914400"/>
                  </a:lnTo>
                  <a:lnTo>
                    <a:pt x="6885458" y="889000"/>
                  </a:lnTo>
                  <a:lnTo>
                    <a:pt x="6862381" y="850900"/>
                  </a:lnTo>
                  <a:lnTo>
                    <a:pt x="6838822" y="812800"/>
                  </a:lnTo>
                  <a:lnTo>
                    <a:pt x="6814782" y="774700"/>
                  </a:lnTo>
                  <a:lnTo>
                    <a:pt x="6790265" y="749300"/>
                  </a:lnTo>
                  <a:lnTo>
                    <a:pt x="6765271" y="711200"/>
                  </a:lnTo>
                  <a:lnTo>
                    <a:pt x="6739803" y="685800"/>
                  </a:lnTo>
                  <a:lnTo>
                    <a:pt x="6713863" y="647700"/>
                  </a:lnTo>
                  <a:lnTo>
                    <a:pt x="6687453" y="609600"/>
                  </a:lnTo>
                  <a:lnTo>
                    <a:pt x="6660575" y="584200"/>
                  </a:lnTo>
                  <a:lnTo>
                    <a:pt x="6633232" y="546100"/>
                  </a:lnTo>
                  <a:lnTo>
                    <a:pt x="6605424" y="520700"/>
                  </a:lnTo>
                  <a:lnTo>
                    <a:pt x="6577155" y="495300"/>
                  </a:lnTo>
                  <a:lnTo>
                    <a:pt x="6548426" y="457200"/>
                  </a:lnTo>
                  <a:lnTo>
                    <a:pt x="6519239" y="431800"/>
                  </a:lnTo>
                  <a:lnTo>
                    <a:pt x="6489597" y="406400"/>
                  </a:lnTo>
                  <a:lnTo>
                    <a:pt x="6459501" y="368300"/>
                  </a:lnTo>
                  <a:lnTo>
                    <a:pt x="6428954" y="342900"/>
                  </a:lnTo>
                  <a:lnTo>
                    <a:pt x="6397957" y="317500"/>
                  </a:lnTo>
                  <a:lnTo>
                    <a:pt x="6366513" y="292100"/>
                  </a:lnTo>
                  <a:lnTo>
                    <a:pt x="6334624" y="266700"/>
                  </a:lnTo>
                  <a:lnTo>
                    <a:pt x="6302291" y="241300"/>
                  </a:lnTo>
                  <a:lnTo>
                    <a:pt x="6269518" y="215900"/>
                  </a:lnTo>
                  <a:lnTo>
                    <a:pt x="6202655" y="165100"/>
                  </a:lnTo>
                  <a:lnTo>
                    <a:pt x="6134052" y="114300"/>
                  </a:lnTo>
                  <a:lnTo>
                    <a:pt x="6063726" y="63500"/>
                  </a:lnTo>
                  <a:lnTo>
                    <a:pt x="6028207" y="50800"/>
                  </a:lnTo>
                  <a:lnTo>
                    <a:pt x="595635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211" name="object 5"/>
            <p:cNvSpPr/>
            <p:nvPr/>
          </p:nvSpPr>
          <p:spPr>
            <a:xfrm>
              <a:off x="0" y="0"/>
              <a:ext cx="1612800" cy="520560"/>
            </a:xfrm>
            <a:custGeom>
              <a:avLst/>
              <a:gdLst/>
              <a:ahLst/>
              <a:cxnLst/>
              <a:rect l="l" t="t" r="r" b="b"/>
              <a:pathLst>
                <a:path w="1569085" h="797560">
                  <a:moveTo>
                    <a:pt x="1568873" y="0"/>
                  </a:moveTo>
                  <a:lnTo>
                    <a:pt x="1568697" y="0"/>
                  </a:lnTo>
                  <a:lnTo>
                    <a:pt x="1516671" y="20147"/>
                  </a:lnTo>
                  <a:lnTo>
                    <a:pt x="1422576" y="57663"/>
                  </a:lnTo>
                  <a:lnTo>
                    <a:pt x="1328623" y="96476"/>
                  </a:lnTo>
                  <a:lnTo>
                    <a:pt x="1234835" y="136578"/>
                  </a:lnTo>
                  <a:lnTo>
                    <a:pt x="1141233" y="177961"/>
                  </a:lnTo>
                  <a:lnTo>
                    <a:pt x="1047841" y="220617"/>
                  </a:lnTo>
                  <a:lnTo>
                    <a:pt x="954682" y="264537"/>
                  </a:lnTo>
                  <a:lnTo>
                    <a:pt x="861654" y="309775"/>
                  </a:lnTo>
                  <a:lnTo>
                    <a:pt x="815308" y="332830"/>
                  </a:lnTo>
                  <a:lnTo>
                    <a:pt x="769035" y="356196"/>
                  </a:lnTo>
                  <a:lnTo>
                    <a:pt x="722837" y="379872"/>
                  </a:lnTo>
                  <a:lnTo>
                    <a:pt x="676716" y="403857"/>
                  </a:lnTo>
                  <a:lnTo>
                    <a:pt x="630677" y="428150"/>
                  </a:lnTo>
                  <a:lnTo>
                    <a:pt x="584720" y="452750"/>
                  </a:lnTo>
                  <a:lnTo>
                    <a:pt x="538851" y="477655"/>
                  </a:lnTo>
                  <a:lnTo>
                    <a:pt x="493070" y="502865"/>
                  </a:lnTo>
                  <a:lnTo>
                    <a:pt x="447381" y="528379"/>
                  </a:lnTo>
                  <a:lnTo>
                    <a:pt x="401787" y="554195"/>
                  </a:lnTo>
                  <a:lnTo>
                    <a:pt x="356291" y="580313"/>
                  </a:lnTo>
                  <a:lnTo>
                    <a:pt x="310895" y="606731"/>
                  </a:lnTo>
                  <a:lnTo>
                    <a:pt x="265603" y="633449"/>
                  </a:lnTo>
                  <a:lnTo>
                    <a:pt x="220417" y="660466"/>
                  </a:lnTo>
                  <a:lnTo>
                    <a:pt x="175339" y="687780"/>
                  </a:lnTo>
                  <a:lnTo>
                    <a:pt x="130374" y="715391"/>
                  </a:lnTo>
                  <a:lnTo>
                    <a:pt x="85523" y="743297"/>
                  </a:lnTo>
                  <a:lnTo>
                    <a:pt x="40789" y="771497"/>
                  </a:lnTo>
                  <a:lnTo>
                    <a:pt x="0" y="797549"/>
                  </a:lnTo>
                  <a:lnTo>
                    <a:pt x="40853" y="771467"/>
                  </a:lnTo>
                  <a:lnTo>
                    <a:pt x="85594" y="743264"/>
                  </a:lnTo>
                  <a:lnTo>
                    <a:pt x="130452" y="715356"/>
                  </a:lnTo>
                  <a:lnTo>
                    <a:pt x="175425" y="687743"/>
                  </a:lnTo>
                  <a:lnTo>
                    <a:pt x="220510" y="660427"/>
                  </a:lnTo>
                  <a:lnTo>
                    <a:pt x="265704" y="633408"/>
                  </a:lnTo>
                  <a:lnTo>
                    <a:pt x="311004" y="606688"/>
                  </a:lnTo>
                  <a:lnTo>
                    <a:pt x="356408" y="580268"/>
                  </a:lnTo>
                  <a:lnTo>
                    <a:pt x="401912" y="554148"/>
                  </a:lnTo>
                  <a:lnTo>
                    <a:pt x="447514" y="528330"/>
                  </a:lnTo>
                  <a:lnTo>
                    <a:pt x="493211" y="502815"/>
                  </a:lnTo>
                  <a:lnTo>
                    <a:pt x="539001" y="477603"/>
                  </a:lnTo>
                  <a:lnTo>
                    <a:pt x="584879" y="452696"/>
                  </a:lnTo>
                  <a:lnTo>
                    <a:pt x="630844" y="428095"/>
                  </a:lnTo>
                  <a:lnTo>
                    <a:pt x="676893" y="403801"/>
                  </a:lnTo>
                  <a:lnTo>
                    <a:pt x="723023" y="379815"/>
                  </a:lnTo>
                  <a:lnTo>
                    <a:pt x="769230" y="356137"/>
                  </a:lnTo>
                  <a:lnTo>
                    <a:pt x="815513" y="332770"/>
                  </a:lnTo>
                  <a:lnTo>
                    <a:pt x="861868" y="309713"/>
                  </a:lnTo>
                  <a:lnTo>
                    <a:pt x="954649" y="264601"/>
                  </a:lnTo>
                  <a:lnTo>
                    <a:pt x="1047812" y="220682"/>
                  </a:lnTo>
                  <a:lnTo>
                    <a:pt x="1141206" y="178028"/>
                  </a:lnTo>
                  <a:lnTo>
                    <a:pt x="1234811" y="136647"/>
                  </a:lnTo>
                  <a:lnTo>
                    <a:pt x="1328603" y="96545"/>
                  </a:lnTo>
                  <a:lnTo>
                    <a:pt x="1422559" y="57733"/>
                  </a:lnTo>
                  <a:lnTo>
                    <a:pt x="1516657" y="20218"/>
                  </a:lnTo>
                  <a:lnTo>
                    <a:pt x="1568873" y="0"/>
                  </a:lnTo>
                  <a:close/>
                </a:path>
              </a:pathLst>
            </a:custGeom>
            <a:solidFill>
              <a:srgbClr val="000000"/>
            </a:solidFill>
            <a:ln w="0">
              <a:noFill/>
            </a:ln>
          </p:spPr>
          <p:style>
            <a:lnRef idx="0">
              <a:scrgbClr r="0" g="0" b="0"/>
            </a:lnRef>
            <a:fillRef idx="0">
              <a:scrgbClr r="0" g="0" b="0"/>
            </a:fillRef>
            <a:effectRef idx="0">
              <a:scrgbClr r="0" g="0" b="0"/>
            </a:effectRef>
            <a:fontRef idx="minor"/>
          </p:style>
        </p:sp>
        <p:pic>
          <p:nvPicPr>
            <p:cNvPr id="212" name="object 6"/>
            <p:cNvPicPr/>
            <p:nvPr/>
          </p:nvPicPr>
          <p:blipFill>
            <a:blip r:embed="rId5"/>
            <a:stretch/>
          </p:blipFill>
          <p:spPr>
            <a:xfrm>
              <a:off x="0" y="0"/>
              <a:ext cx="7772040" cy="1062000"/>
            </a:xfrm>
            <a:prstGeom prst="rect">
              <a:avLst/>
            </a:prstGeom>
            <a:ln w="0">
              <a:noFill/>
            </a:ln>
          </p:spPr>
        </p:pic>
        <p:sp>
          <p:nvSpPr>
            <p:cNvPr id="213" name="object 7"/>
            <p:cNvSpPr/>
            <p:nvPr/>
          </p:nvSpPr>
          <p:spPr>
            <a:xfrm>
              <a:off x="0" y="1715760"/>
              <a:ext cx="7069320" cy="1484280"/>
            </a:xfrm>
            <a:custGeom>
              <a:avLst/>
              <a:gdLst/>
              <a:ahLst/>
              <a:cxnLst/>
              <a:rect l="l" t="t" r="r" b="b"/>
              <a:pathLst>
                <a:path w="6876415" h="2273300">
                  <a:moveTo>
                    <a:pt x="5931901" y="2162627"/>
                  </a:moveTo>
                  <a:lnTo>
                    <a:pt x="5923309" y="2165528"/>
                  </a:lnTo>
                  <a:lnTo>
                    <a:pt x="5914739" y="2168388"/>
                  </a:lnTo>
                  <a:lnTo>
                    <a:pt x="5923337" y="2165521"/>
                  </a:lnTo>
                  <a:lnTo>
                    <a:pt x="5931901" y="2162627"/>
                  </a:lnTo>
                  <a:close/>
                </a:path>
                <a:path w="6876415" h="2273300">
                  <a:moveTo>
                    <a:pt x="5949092" y="2156704"/>
                  </a:moveTo>
                  <a:lnTo>
                    <a:pt x="5940473" y="2159692"/>
                  </a:lnTo>
                  <a:lnTo>
                    <a:pt x="5931901" y="2162627"/>
                  </a:lnTo>
                  <a:lnTo>
                    <a:pt x="5940500" y="2159685"/>
                  </a:lnTo>
                  <a:lnTo>
                    <a:pt x="5949092" y="2156704"/>
                  </a:lnTo>
                  <a:close/>
                </a:path>
                <a:path w="6876415" h="2273300">
                  <a:moveTo>
                    <a:pt x="6088005" y="2103288"/>
                  </a:moveTo>
                  <a:lnTo>
                    <a:pt x="6072899" y="2109612"/>
                  </a:lnTo>
                  <a:lnTo>
                    <a:pt x="6065323" y="2112711"/>
                  </a:lnTo>
                  <a:lnTo>
                    <a:pt x="6072935" y="2109599"/>
                  </a:lnTo>
                  <a:lnTo>
                    <a:pt x="6088005" y="2103288"/>
                  </a:lnTo>
                  <a:close/>
                </a:path>
                <a:path w="6876415" h="2273300">
                  <a:moveTo>
                    <a:pt x="6876002" y="1524510"/>
                  </a:moveTo>
                  <a:lnTo>
                    <a:pt x="6844052" y="1562047"/>
                  </a:lnTo>
                  <a:lnTo>
                    <a:pt x="6811098" y="1598883"/>
                  </a:lnTo>
                  <a:lnTo>
                    <a:pt x="6777134" y="1635000"/>
                  </a:lnTo>
                  <a:lnTo>
                    <a:pt x="6742159" y="1670382"/>
                  </a:lnTo>
                  <a:lnTo>
                    <a:pt x="6706168" y="1705010"/>
                  </a:lnTo>
                  <a:lnTo>
                    <a:pt x="6669159" y="1738866"/>
                  </a:lnTo>
                  <a:lnTo>
                    <a:pt x="6631127" y="1771935"/>
                  </a:lnTo>
                  <a:lnTo>
                    <a:pt x="6592069" y="1804197"/>
                  </a:lnTo>
                  <a:lnTo>
                    <a:pt x="6551983" y="1835636"/>
                  </a:lnTo>
                  <a:lnTo>
                    <a:pt x="6510863" y="1866235"/>
                  </a:lnTo>
                  <a:lnTo>
                    <a:pt x="6468708" y="1895974"/>
                  </a:lnTo>
                  <a:lnTo>
                    <a:pt x="6425511" y="1924838"/>
                  </a:lnTo>
                  <a:lnTo>
                    <a:pt x="6381271" y="1952808"/>
                  </a:lnTo>
                  <a:lnTo>
                    <a:pt x="6335983" y="1979867"/>
                  </a:lnTo>
                  <a:lnTo>
                    <a:pt x="6289642" y="2005998"/>
                  </a:lnTo>
                  <a:lnTo>
                    <a:pt x="6242243" y="2031184"/>
                  </a:lnTo>
                  <a:lnTo>
                    <a:pt x="6193781" y="2055408"/>
                  </a:lnTo>
                  <a:lnTo>
                    <a:pt x="6144258" y="2078648"/>
                  </a:lnTo>
                  <a:lnTo>
                    <a:pt x="6093669" y="2100887"/>
                  </a:lnTo>
                  <a:lnTo>
                    <a:pt x="6144279" y="2078645"/>
                  </a:lnTo>
                  <a:lnTo>
                    <a:pt x="6193818" y="2055405"/>
                  </a:lnTo>
                  <a:lnTo>
                    <a:pt x="6242290" y="2031183"/>
                  </a:lnTo>
                  <a:lnTo>
                    <a:pt x="6289703" y="2005996"/>
                  </a:lnTo>
                  <a:lnTo>
                    <a:pt x="6336061" y="1979861"/>
                  </a:lnTo>
                  <a:lnTo>
                    <a:pt x="6381365" y="1952796"/>
                  </a:lnTo>
                  <a:lnTo>
                    <a:pt x="6425618" y="1924820"/>
                  </a:lnTo>
                  <a:lnTo>
                    <a:pt x="6468824" y="1895950"/>
                  </a:lnTo>
                  <a:lnTo>
                    <a:pt x="6510985" y="1866204"/>
                  </a:lnTo>
                  <a:lnTo>
                    <a:pt x="6552106" y="1835600"/>
                  </a:lnTo>
                  <a:lnTo>
                    <a:pt x="6592190" y="1804157"/>
                  </a:lnTo>
                  <a:lnTo>
                    <a:pt x="6631242" y="1771891"/>
                  </a:lnTo>
                  <a:lnTo>
                    <a:pt x="6669264" y="1738821"/>
                  </a:lnTo>
                  <a:lnTo>
                    <a:pt x="6706260" y="1704964"/>
                  </a:lnTo>
                  <a:lnTo>
                    <a:pt x="6742236" y="1670339"/>
                  </a:lnTo>
                  <a:lnTo>
                    <a:pt x="6777193" y="1634964"/>
                  </a:lnTo>
                  <a:lnTo>
                    <a:pt x="6811138" y="1598855"/>
                  </a:lnTo>
                  <a:lnTo>
                    <a:pt x="6844073" y="1562031"/>
                  </a:lnTo>
                  <a:lnTo>
                    <a:pt x="6876002" y="1524510"/>
                  </a:lnTo>
                  <a:close/>
                </a:path>
                <a:path w="6876415" h="2273300">
                  <a:moveTo>
                    <a:pt x="5034241" y="2260599"/>
                  </a:moveTo>
                  <a:lnTo>
                    <a:pt x="5068717" y="2273299"/>
                  </a:lnTo>
                  <a:lnTo>
                    <a:pt x="5034241" y="2260599"/>
                  </a:lnTo>
                  <a:close/>
                </a:path>
                <a:path w="6876415" h="2273300">
                  <a:moveTo>
                    <a:pt x="4930621" y="2247899"/>
                  </a:moveTo>
                  <a:lnTo>
                    <a:pt x="4930474" y="2247899"/>
                  </a:lnTo>
                  <a:lnTo>
                    <a:pt x="4964998" y="2260599"/>
                  </a:lnTo>
                  <a:lnTo>
                    <a:pt x="4965138" y="2260599"/>
                  </a:lnTo>
                  <a:lnTo>
                    <a:pt x="4930621" y="2247899"/>
                  </a:lnTo>
                  <a:close/>
                </a:path>
                <a:path w="6876415" h="2273300">
                  <a:moveTo>
                    <a:pt x="4861631" y="2235199"/>
                  </a:moveTo>
                  <a:lnTo>
                    <a:pt x="4861469" y="2235199"/>
                  </a:lnTo>
                  <a:lnTo>
                    <a:pt x="4895966" y="2247899"/>
                  </a:lnTo>
                  <a:lnTo>
                    <a:pt x="4896120" y="2247899"/>
                  </a:lnTo>
                  <a:lnTo>
                    <a:pt x="4861631" y="2235199"/>
                  </a:lnTo>
                  <a:close/>
                </a:path>
                <a:path w="6876415" h="2273300">
                  <a:moveTo>
                    <a:pt x="4758178" y="2209799"/>
                  </a:moveTo>
                  <a:lnTo>
                    <a:pt x="4757996" y="2209799"/>
                  </a:lnTo>
                  <a:lnTo>
                    <a:pt x="4826979" y="2235199"/>
                  </a:lnTo>
                  <a:lnTo>
                    <a:pt x="4827147" y="2235199"/>
                  </a:lnTo>
                  <a:lnTo>
                    <a:pt x="4758178" y="2209799"/>
                  </a:lnTo>
                  <a:close/>
                </a:path>
                <a:path w="6876415" h="2273300">
                  <a:moveTo>
                    <a:pt x="4620090" y="2171699"/>
                  </a:moveTo>
                  <a:lnTo>
                    <a:pt x="4619880" y="2171699"/>
                  </a:lnTo>
                  <a:lnTo>
                    <a:pt x="4723494" y="2209799"/>
                  </a:lnTo>
                  <a:lnTo>
                    <a:pt x="4723682" y="2209799"/>
                  </a:lnTo>
                  <a:lnTo>
                    <a:pt x="4620090" y="2171699"/>
                  </a:lnTo>
                  <a:close/>
                </a:path>
                <a:path w="6876415" h="2273300">
                  <a:moveTo>
                    <a:pt x="3155239" y="1457841"/>
                  </a:moveTo>
                  <a:lnTo>
                    <a:pt x="3277793" y="1536699"/>
                  </a:lnTo>
                  <a:lnTo>
                    <a:pt x="3316812" y="1549399"/>
                  </a:lnTo>
                  <a:lnTo>
                    <a:pt x="3432619" y="1625599"/>
                  </a:lnTo>
                  <a:lnTo>
                    <a:pt x="3470822" y="1638299"/>
                  </a:lnTo>
                  <a:lnTo>
                    <a:pt x="3546658" y="1689099"/>
                  </a:lnTo>
                  <a:lnTo>
                    <a:pt x="3584302" y="1701799"/>
                  </a:lnTo>
                  <a:lnTo>
                    <a:pt x="3659066" y="1752599"/>
                  </a:lnTo>
                  <a:lnTo>
                    <a:pt x="3696196" y="1765299"/>
                  </a:lnTo>
                  <a:lnTo>
                    <a:pt x="3733165" y="1790699"/>
                  </a:lnTo>
                  <a:lnTo>
                    <a:pt x="3769979" y="1803399"/>
                  </a:lnTo>
                  <a:lnTo>
                    <a:pt x="3806641" y="1828799"/>
                  </a:lnTo>
                  <a:lnTo>
                    <a:pt x="3843158" y="1841499"/>
                  </a:lnTo>
                  <a:lnTo>
                    <a:pt x="3879534" y="1866899"/>
                  </a:lnTo>
                  <a:lnTo>
                    <a:pt x="3915774" y="1879599"/>
                  </a:lnTo>
                  <a:lnTo>
                    <a:pt x="3951883" y="1904999"/>
                  </a:lnTo>
                  <a:lnTo>
                    <a:pt x="3987867" y="1917699"/>
                  </a:lnTo>
                  <a:lnTo>
                    <a:pt x="4023731" y="1943099"/>
                  </a:lnTo>
                  <a:lnTo>
                    <a:pt x="4130649" y="1981199"/>
                  </a:lnTo>
                  <a:lnTo>
                    <a:pt x="4166081" y="2006599"/>
                  </a:lnTo>
                  <a:lnTo>
                    <a:pt x="4271827" y="2044699"/>
                  </a:lnTo>
                  <a:lnTo>
                    <a:pt x="4306909" y="2070099"/>
                  </a:lnTo>
                  <a:lnTo>
                    <a:pt x="4585291" y="2171699"/>
                  </a:lnTo>
                  <a:lnTo>
                    <a:pt x="4585507" y="2171699"/>
                  </a:lnTo>
                  <a:lnTo>
                    <a:pt x="4307180" y="2070099"/>
                  </a:lnTo>
                  <a:lnTo>
                    <a:pt x="4272106" y="2044699"/>
                  </a:lnTo>
                  <a:lnTo>
                    <a:pt x="4166382" y="2006599"/>
                  </a:lnTo>
                  <a:lnTo>
                    <a:pt x="4130957" y="1981199"/>
                  </a:lnTo>
                  <a:lnTo>
                    <a:pt x="4024060" y="1943099"/>
                  </a:lnTo>
                  <a:lnTo>
                    <a:pt x="3988204" y="1917699"/>
                  </a:lnTo>
                  <a:lnTo>
                    <a:pt x="3952228" y="1904999"/>
                  </a:lnTo>
                  <a:lnTo>
                    <a:pt x="3916126" y="1879599"/>
                  </a:lnTo>
                  <a:lnTo>
                    <a:pt x="3879893" y="1866899"/>
                  </a:lnTo>
                  <a:lnTo>
                    <a:pt x="3843525" y="1841499"/>
                  </a:lnTo>
                  <a:lnTo>
                    <a:pt x="3807016" y="1828799"/>
                  </a:lnTo>
                  <a:lnTo>
                    <a:pt x="3770361" y="1803399"/>
                  </a:lnTo>
                  <a:lnTo>
                    <a:pt x="3733556" y="1790699"/>
                  </a:lnTo>
                  <a:lnTo>
                    <a:pt x="3696595" y="1765299"/>
                  </a:lnTo>
                  <a:lnTo>
                    <a:pt x="3659472" y="1752599"/>
                  </a:lnTo>
                  <a:lnTo>
                    <a:pt x="3584725" y="1701799"/>
                  </a:lnTo>
                  <a:lnTo>
                    <a:pt x="3547089" y="1689099"/>
                  </a:lnTo>
                  <a:lnTo>
                    <a:pt x="3471270" y="1638299"/>
                  </a:lnTo>
                  <a:lnTo>
                    <a:pt x="3433076" y="1625599"/>
                  </a:lnTo>
                  <a:lnTo>
                    <a:pt x="3317295" y="1549399"/>
                  </a:lnTo>
                  <a:lnTo>
                    <a:pt x="3278285" y="1536699"/>
                  </a:lnTo>
                  <a:lnTo>
                    <a:pt x="3159936" y="1460499"/>
                  </a:lnTo>
                  <a:lnTo>
                    <a:pt x="3155239" y="1457841"/>
                  </a:lnTo>
                  <a:close/>
                </a:path>
                <a:path w="6876415" h="2273300">
                  <a:moveTo>
                    <a:pt x="3059636" y="1403732"/>
                  </a:moveTo>
                  <a:lnTo>
                    <a:pt x="3155239" y="1457841"/>
                  </a:lnTo>
                  <a:lnTo>
                    <a:pt x="3119500" y="1435099"/>
                  </a:lnTo>
                  <a:lnTo>
                    <a:pt x="3059636" y="1403732"/>
                  </a:lnTo>
                  <a:close/>
                </a:path>
                <a:path w="6876415" h="2273300">
                  <a:moveTo>
                    <a:pt x="1219762" y="431312"/>
                  </a:moveTo>
                  <a:lnTo>
                    <a:pt x="1327929" y="482599"/>
                  </a:lnTo>
                  <a:lnTo>
                    <a:pt x="1588231" y="609599"/>
                  </a:lnTo>
                  <a:lnTo>
                    <a:pt x="1639044" y="622299"/>
                  </a:lnTo>
                  <a:lnTo>
                    <a:pt x="1689452" y="647699"/>
                  </a:lnTo>
                  <a:lnTo>
                    <a:pt x="1887148" y="749299"/>
                  </a:lnTo>
                  <a:lnTo>
                    <a:pt x="2078785" y="850899"/>
                  </a:lnTo>
                  <a:lnTo>
                    <a:pt x="2264686" y="952499"/>
                  </a:lnTo>
                  <a:lnTo>
                    <a:pt x="2445176" y="1054099"/>
                  </a:lnTo>
                  <a:lnTo>
                    <a:pt x="2620578" y="1155699"/>
                  </a:lnTo>
                  <a:lnTo>
                    <a:pt x="2663671" y="1168399"/>
                  </a:lnTo>
                  <a:lnTo>
                    <a:pt x="2791217" y="1244599"/>
                  </a:lnTo>
                  <a:lnTo>
                    <a:pt x="2998310" y="1371599"/>
                  </a:lnTo>
                  <a:lnTo>
                    <a:pt x="3059636" y="1403732"/>
                  </a:lnTo>
                  <a:lnTo>
                    <a:pt x="2957983" y="1346199"/>
                  </a:lnTo>
                  <a:lnTo>
                    <a:pt x="2749604" y="1219199"/>
                  </a:lnTo>
                  <a:lnTo>
                    <a:pt x="2664311" y="1168399"/>
                  </a:lnTo>
                  <a:lnTo>
                    <a:pt x="2621228" y="1155699"/>
                  </a:lnTo>
                  <a:lnTo>
                    <a:pt x="2445871" y="1054099"/>
                  </a:lnTo>
                  <a:lnTo>
                    <a:pt x="2265429" y="952499"/>
                  </a:lnTo>
                  <a:lnTo>
                    <a:pt x="2079579" y="850899"/>
                  </a:lnTo>
                  <a:lnTo>
                    <a:pt x="1887995" y="749299"/>
                  </a:lnTo>
                  <a:lnTo>
                    <a:pt x="1690355" y="647699"/>
                  </a:lnTo>
                  <a:lnTo>
                    <a:pt x="1639961" y="622299"/>
                  </a:lnTo>
                  <a:lnTo>
                    <a:pt x="1589163" y="609599"/>
                  </a:lnTo>
                  <a:lnTo>
                    <a:pt x="1328937" y="482599"/>
                  </a:lnTo>
                  <a:lnTo>
                    <a:pt x="1221843" y="431799"/>
                  </a:lnTo>
                  <a:lnTo>
                    <a:pt x="1219762" y="431312"/>
                  </a:lnTo>
                  <a:close/>
                </a:path>
                <a:path w="6876415" h="2273300">
                  <a:moveTo>
                    <a:pt x="1114044" y="394198"/>
                  </a:moveTo>
                  <a:lnTo>
                    <a:pt x="1167632" y="419099"/>
                  </a:lnTo>
                  <a:lnTo>
                    <a:pt x="1219762" y="431312"/>
                  </a:lnTo>
                  <a:lnTo>
                    <a:pt x="1166575" y="406399"/>
                  </a:lnTo>
                  <a:lnTo>
                    <a:pt x="1114044" y="394198"/>
                  </a:lnTo>
                  <a:close/>
                </a:path>
                <a:path w="6876415" h="2273300">
                  <a:moveTo>
                    <a:pt x="0" y="0"/>
                  </a:moveTo>
                  <a:lnTo>
                    <a:pt x="45059" y="12699"/>
                  </a:lnTo>
                  <a:lnTo>
                    <a:pt x="108694" y="25399"/>
                  </a:lnTo>
                  <a:lnTo>
                    <a:pt x="171789" y="50799"/>
                  </a:lnTo>
                  <a:lnTo>
                    <a:pt x="234349" y="63499"/>
                  </a:lnTo>
                  <a:lnTo>
                    <a:pt x="296377" y="88899"/>
                  </a:lnTo>
                  <a:lnTo>
                    <a:pt x="357880" y="101599"/>
                  </a:lnTo>
                  <a:lnTo>
                    <a:pt x="479330" y="152399"/>
                  </a:lnTo>
                  <a:lnTo>
                    <a:pt x="539287" y="165099"/>
                  </a:lnTo>
                  <a:lnTo>
                    <a:pt x="657689" y="215899"/>
                  </a:lnTo>
                  <a:lnTo>
                    <a:pt x="716145" y="228599"/>
                  </a:lnTo>
                  <a:lnTo>
                    <a:pt x="888593" y="304799"/>
                  </a:lnTo>
                  <a:lnTo>
                    <a:pt x="945119" y="317499"/>
                  </a:lnTo>
                  <a:lnTo>
                    <a:pt x="1111898" y="393699"/>
                  </a:lnTo>
                  <a:lnTo>
                    <a:pt x="1114044" y="394198"/>
                  </a:lnTo>
                  <a:lnTo>
                    <a:pt x="946244" y="317499"/>
                  </a:lnTo>
                  <a:lnTo>
                    <a:pt x="889735" y="304799"/>
                  </a:lnTo>
                  <a:lnTo>
                    <a:pt x="717341" y="228599"/>
                  </a:lnTo>
                  <a:lnTo>
                    <a:pt x="658903" y="215899"/>
                  </a:lnTo>
                  <a:lnTo>
                    <a:pt x="540538" y="165099"/>
                  </a:lnTo>
                  <a:lnTo>
                    <a:pt x="480601" y="152399"/>
                  </a:lnTo>
                  <a:lnTo>
                    <a:pt x="359190" y="101599"/>
                  </a:lnTo>
                  <a:lnTo>
                    <a:pt x="297707" y="88899"/>
                  </a:lnTo>
                  <a:lnTo>
                    <a:pt x="235698" y="63499"/>
                  </a:lnTo>
                  <a:lnTo>
                    <a:pt x="173160" y="50799"/>
                  </a:lnTo>
                  <a:lnTo>
                    <a:pt x="110085" y="25399"/>
                  </a:lnTo>
                  <a:lnTo>
                    <a:pt x="46471" y="12699"/>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pic>
          <p:nvPicPr>
            <p:cNvPr id="214" name="object 8"/>
            <p:cNvPicPr/>
            <p:nvPr/>
          </p:nvPicPr>
          <p:blipFill>
            <a:blip r:embed="rId6"/>
            <a:stretch/>
          </p:blipFill>
          <p:spPr>
            <a:xfrm>
              <a:off x="1440" y="265320"/>
              <a:ext cx="7599240" cy="2977560"/>
            </a:xfrm>
            <a:prstGeom prst="rect">
              <a:avLst/>
            </a:prstGeom>
            <a:ln w="0">
              <a:noFill/>
            </a:ln>
          </p:spPr>
        </p:pic>
        <p:sp>
          <p:nvSpPr>
            <p:cNvPr id="215" name="object 9"/>
            <p:cNvSpPr/>
            <p:nvPr/>
          </p:nvSpPr>
          <p:spPr>
            <a:xfrm>
              <a:off x="6590160" y="1087560"/>
              <a:ext cx="5040" cy="2520"/>
            </a:xfrm>
            <a:custGeom>
              <a:avLst/>
              <a:gdLst/>
              <a:ahLst/>
              <a:cxnLst/>
              <a:rect l="l" t="t" r="r" b="b"/>
              <a:pathLst>
                <a:path w="5079" h="4444">
                  <a:moveTo>
                    <a:pt x="0" y="0"/>
                  </a:moveTo>
                  <a:lnTo>
                    <a:pt x="1384" y="2146"/>
                  </a:lnTo>
                  <a:lnTo>
                    <a:pt x="2451" y="2819"/>
                  </a:lnTo>
                  <a:lnTo>
                    <a:pt x="3721" y="3606"/>
                  </a:lnTo>
                  <a:lnTo>
                    <a:pt x="4787" y="4279"/>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grpSp>
      <p:grpSp>
        <p:nvGrpSpPr>
          <p:cNvPr id="216" name="object 2"/>
          <p:cNvGrpSpPr/>
          <p:nvPr/>
        </p:nvGrpSpPr>
        <p:grpSpPr>
          <a:xfrm>
            <a:off x="7045560" y="6477120"/>
            <a:ext cx="726480" cy="2006280"/>
            <a:chOff x="7045560" y="6477120"/>
            <a:chExt cx="726480" cy="2006280"/>
          </a:xfrm>
        </p:grpSpPr>
        <p:pic>
          <p:nvPicPr>
            <p:cNvPr id="217" name="object 4"/>
            <p:cNvPicPr/>
            <p:nvPr/>
          </p:nvPicPr>
          <p:blipFill>
            <a:blip r:embed="rId7"/>
            <a:stretch/>
          </p:blipFill>
          <p:spPr>
            <a:xfrm>
              <a:off x="7045560" y="7517160"/>
              <a:ext cx="726480" cy="966240"/>
            </a:xfrm>
            <a:prstGeom prst="rect">
              <a:avLst/>
            </a:prstGeom>
            <a:ln w="0">
              <a:noFill/>
            </a:ln>
          </p:spPr>
        </p:pic>
        <p:pic>
          <p:nvPicPr>
            <p:cNvPr id="218" name="object 5"/>
            <p:cNvPicPr/>
            <p:nvPr/>
          </p:nvPicPr>
          <p:blipFill>
            <a:blip r:embed="rId8"/>
            <a:stretch/>
          </p:blipFill>
          <p:spPr>
            <a:xfrm>
              <a:off x="7045560" y="6477120"/>
              <a:ext cx="455400" cy="1568880"/>
            </a:xfrm>
            <a:prstGeom prst="rect">
              <a:avLst/>
            </a:prstGeom>
            <a:ln w="0">
              <a:noFill/>
            </a:ln>
          </p:spPr>
        </p:pic>
      </p:grpSp>
      <p:sp>
        <p:nvSpPr>
          <p:cNvPr id="219" name="object 10"/>
          <p:cNvSpPr/>
          <p:nvPr/>
        </p:nvSpPr>
        <p:spPr>
          <a:xfrm>
            <a:off x="1960200" y="4280040"/>
            <a:ext cx="4085280" cy="392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noAutofit/>
          </a:bodyPr>
          <a:lstStyle/>
          <a:p>
            <a:pPr marL="12600" algn="ctr">
              <a:lnSpc>
                <a:spcPct val="100000"/>
              </a:lnSpc>
              <a:spcBef>
                <a:spcPts val="99"/>
              </a:spcBef>
              <a:buNone/>
            </a:pPr>
            <a:r>
              <a:rPr lang="en-US" sz="1200" b="1" i="1" strike="noStrike" spc="43">
                <a:solidFill>
                  <a:srgbClr val="00421E"/>
                </a:solidFill>
                <a:latin typeface="Arial Black"/>
              </a:rPr>
              <a:t>Note:</a:t>
            </a:r>
            <a:r>
              <a:rPr lang="en-US" sz="1200" b="1" i="1" strike="noStrike" spc="9">
                <a:solidFill>
                  <a:srgbClr val="00421E"/>
                </a:solidFill>
                <a:latin typeface="Arial Black"/>
              </a:rPr>
              <a:t> </a:t>
            </a:r>
            <a:r>
              <a:rPr lang="en-US" sz="1200" b="0" i="1" strike="noStrike" spc="12">
                <a:solidFill>
                  <a:srgbClr val="00421E"/>
                </a:solidFill>
                <a:latin typeface="Arial Black"/>
              </a:rPr>
              <a:t>Registration</a:t>
            </a:r>
            <a:r>
              <a:rPr lang="en-US" sz="1200" b="0" i="1" strike="noStrike" spc="-92">
                <a:solidFill>
                  <a:srgbClr val="00421E"/>
                </a:solidFill>
                <a:latin typeface="Arial Black"/>
              </a:rPr>
              <a:t> </a:t>
            </a:r>
            <a:r>
              <a:rPr lang="en-US" sz="1200" b="0" i="1" strike="noStrike" spc="-26">
                <a:solidFill>
                  <a:srgbClr val="00421E"/>
                </a:solidFill>
                <a:latin typeface="Arial Black"/>
              </a:rPr>
              <a:t>is</a:t>
            </a:r>
            <a:r>
              <a:rPr lang="en-US" sz="1200" b="0" i="1" strike="noStrike" spc="-97">
                <a:solidFill>
                  <a:srgbClr val="00421E"/>
                </a:solidFill>
                <a:latin typeface="Arial Black"/>
              </a:rPr>
              <a:t> </a:t>
            </a:r>
            <a:r>
              <a:rPr lang="en-US" sz="1200" b="0" i="1" strike="noStrike" spc="32">
                <a:solidFill>
                  <a:srgbClr val="00421E"/>
                </a:solidFill>
                <a:latin typeface="Arial Black"/>
              </a:rPr>
              <a:t>mandatory</a:t>
            </a:r>
            <a:r>
              <a:rPr lang="en-US" sz="1200" b="0" i="1" strike="noStrike" spc="-97">
                <a:solidFill>
                  <a:srgbClr val="00421E"/>
                </a:solidFill>
                <a:latin typeface="Arial Black"/>
              </a:rPr>
              <a:t> to</a:t>
            </a:r>
            <a:r>
              <a:rPr lang="en-US" sz="1200" b="0" i="1" strike="noStrike" spc="-92">
                <a:solidFill>
                  <a:srgbClr val="00421E"/>
                </a:solidFill>
                <a:latin typeface="Arial Black"/>
              </a:rPr>
              <a:t> </a:t>
            </a:r>
            <a:r>
              <a:rPr lang="en-US" sz="1200" b="0" i="1" strike="noStrike" spc="29">
                <a:solidFill>
                  <a:srgbClr val="00421E"/>
                </a:solidFill>
                <a:latin typeface="Arial Black"/>
              </a:rPr>
              <a:t>participate</a:t>
            </a:r>
            <a:endParaRPr lang="en-IN" sz="1200" b="0" strike="noStrike" spc="-1">
              <a:latin typeface="Arial"/>
            </a:endParaRPr>
          </a:p>
          <a:p>
            <a:pPr marL="12600" algn="ctr">
              <a:lnSpc>
                <a:spcPct val="100000"/>
              </a:lnSpc>
              <a:spcBef>
                <a:spcPts val="99"/>
              </a:spcBef>
              <a:buNone/>
            </a:pPr>
            <a:r>
              <a:rPr lang="en-US" sz="1200" b="0" i="1" strike="noStrike" spc="29">
                <a:solidFill>
                  <a:srgbClr val="00421E"/>
                </a:solidFill>
                <a:latin typeface="Arial Black"/>
              </a:rPr>
              <a:t>(excluding GST)</a:t>
            </a:r>
            <a:endParaRPr lang="en-IN" sz="1200" b="0" strike="noStrike" spc="-1">
              <a:latin typeface="Arial"/>
            </a:endParaRPr>
          </a:p>
        </p:txBody>
      </p:sp>
      <p:sp>
        <p:nvSpPr>
          <p:cNvPr id="220" name="object 17"/>
          <p:cNvSpPr/>
          <p:nvPr/>
        </p:nvSpPr>
        <p:spPr>
          <a:xfrm>
            <a:off x="171360" y="9179640"/>
            <a:ext cx="7529040" cy="778320"/>
          </a:xfrm>
          <a:custGeom>
            <a:avLst/>
            <a:gdLst/>
            <a:ahLst/>
            <a:cxnLst/>
            <a:rect l="l" t="t" r="r" b="b"/>
            <a:pathLst>
              <a:path w="5396865" h="530225">
                <a:moveTo>
                  <a:pt x="5396458" y="0"/>
                </a:moveTo>
                <a:lnTo>
                  <a:pt x="0" y="0"/>
                </a:lnTo>
                <a:lnTo>
                  <a:pt x="0" y="530224"/>
                </a:lnTo>
                <a:lnTo>
                  <a:pt x="5396458" y="530224"/>
                </a:lnTo>
                <a:lnTo>
                  <a:pt x="5396458" y="0"/>
                </a:lnTo>
                <a:close/>
              </a:path>
            </a:pathLst>
          </a:custGeom>
          <a:blipFill rotWithShape="0">
            <a:blip r:embed="rId4"/>
            <a:srcRect/>
            <a:stretch/>
          </a:blipFill>
          <a:ln w="0">
            <a:noFill/>
          </a:ln>
          <a:effectLst>
            <a:outerShdw blurRad="39960" dist="23040" dir="540000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221" name="object 18"/>
          <p:cNvSpPr/>
          <p:nvPr/>
        </p:nvSpPr>
        <p:spPr>
          <a:xfrm>
            <a:off x="0" y="9278280"/>
            <a:ext cx="7772040" cy="6004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indent="87120" algn="ctr">
              <a:lnSpc>
                <a:spcPct val="121000"/>
              </a:lnSpc>
              <a:spcBef>
                <a:spcPts val="99"/>
              </a:spcBef>
              <a:buNone/>
              <a:tabLst>
                <a:tab pos="0" algn="l"/>
              </a:tabLst>
            </a:pPr>
            <a:r>
              <a:rPr lang="en-US" sz="1600" b="1" strike="noStrike" spc="18">
                <a:solidFill>
                  <a:srgbClr val="00421E"/>
                </a:solidFill>
                <a:latin typeface="Tahoma"/>
              </a:rPr>
              <a:t>Prospective </a:t>
            </a:r>
            <a:r>
              <a:rPr lang="en-US" sz="1600" b="1" strike="noStrike" spc="12">
                <a:solidFill>
                  <a:srgbClr val="00421E"/>
                </a:solidFill>
                <a:latin typeface="Tahoma"/>
              </a:rPr>
              <a:t>participants </a:t>
            </a:r>
            <a:r>
              <a:rPr lang="en-US" sz="1600" b="1" strike="noStrike" spc="-1">
                <a:solidFill>
                  <a:srgbClr val="00421E"/>
                </a:solidFill>
                <a:latin typeface="Tahoma"/>
              </a:rPr>
              <a:t>are </a:t>
            </a:r>
            <a:r>
              <a:rPr lang="en-US" sz="1600" b="1" strike="noStrike" spc="18">
                <a:solidFill>
                  <a:srgbClr val="00421E"/>
                </a:solidFill>
                <a:latin typeface="Tahoma"/>
              </a:rPr>
              <a:t>requested </a:t>
            </a:r>
            <a:r>
              <a:rPr lang="en-US" sz="1600" b="1" strike="noStrike" spc="9">
                <a:solidFill>
                  <a:srgbClr val="00421E"/>
                </a:solidFill>
                <a:latin typeface="Tahoma"/>
              </a:rPr>
              <a:t>to </a:t>
            </a:r>
            <a:r>
              <a:rPr lang="en-US" sz="1600" b="1" strike="noStrike" spc="12">
                <a:solidFill>
                  <a:srgbClr val="00421E"/>
                </a:solidFill>
                <a:latin typeface="Tahoma"/>
              </a:rPr>
              <a:t> </a:t>
            </a:r>
            <a:r>
              <a:rPr lang="en-US" sz="1600" b="1" strike="noStrike" spc="-7">
                <a:solidFill>
                  <a:srgbClr val="00421E"/>
                </a:solidFill>
                <a:latin typeface="Tahoma"/>
              </a:rPr>
              <a:t>visit</a:t>
            </a:r>
            <a:r>
              <a:rPr lang="en-US" sz="1600" b="1" strike="noStrike" spc="-21">
                <a:solidFill>
                  <a:srgbClr val="00421E"/>
                </a:solidFill>
                <a:latin typeface="Tahoma"/>
              </a:rPr>
              <a:t> </a:t>
            </a:r>
            <a:r>
              <a:rPr lang="en-US" sz="1600" b="1" strike="noStrike" spc="-52">
                <a:solidFill>
                  <a:srgbClr val="FF0000"/>
                </a:solidFill>
                <a:latin typeface="Verdana"/>
              </a:rPr>
              <a:t>https://icpmmm2024.in/</a:t>
            </a:r>
            <a:r>
              <a:rPr lang="en-US" sz="1600" b="1" strike="noStrike" spc="-75">
                <a:solidFill>
                  <a:srgbClr val="FF0000"/>
                </a:solidFill>
                <a:latin typeface="Verdana"/>
              </a:rPr>
              <a:t>  </a:t>
            </a:r>
            <a:r>
              <a:rPr lang="en-US" sz="1600" b="1" strike="noStrike" spc="-26">
                <a:solidFill>
                  <a:srgbClr val="00421E"/>
                </a:solidFill>
                <a:latin typeface="Tahoma"/>
              </a:rPr>
              <a:t>f</a:t>
            </a:r>
            <a:r>
              <a:rPr lang="en-US" sz="1600" b="1" strike="noStrike" spc="4">
                <a:solidFill>
                  <a:srgbClr val="00421E"/>
                </a:solidFill>
                <a:latin typeface="Tahoma"/>
              </a:rPr>
              <a:t>or</a:t>
            </a:r>
            <a:r>
              <a:rPr lang="en-US" sz="1600" b="1" strike="noStrike" spc="-21">
                <a:solidFill>
                  <a:srgbClr val="00421E"/>
                </a:solidFill>
                <a:latin typeface="Tahoma"/>
              </a:rPr>
              <a:t> </a:t>
            </a:r>
            <a:r>
              <a:rPr lang="en-US" sz="1600" b="1" strike="noStrike" spc="-1">
                <a:solidFill>
                  <a:srgbClr val="00421E"/>
                </a:solidFill>
                <a:latin typeface="Tahoma"/>
              </a:rPr>
              <a:t>la</a:t>
            </a:r>
            <a:r>
              <a:rPr lang="en-US" sz="1600" b="1" strike="noStrike" spc="-21">
                <a:solidFill>
                  <a:srgbClr val="00421E"/>
                </a:solidFill>
                <a:latin typeface="Tahoma"/>
              </a:rPr>
              <a:t>t</a:t>
            </a:r>
            <a:r>
              <a:rPr lang="en-US" sz="1600" b="1" strike="noStrike" spc="9">
                <a:solidFill>
                  <a:srgbClr val="00421E"/>
                </a:solidFill>
                <a:latin typeface="Tahoma"/>
              </a:rPr>
              <a:t>est</a:t>
            </a:r>
            <a:r>
              <a:rPr lang="en-US" sz="1600" b="1" strike="noStrike" spc="-21">
                <a:solidFill>
                  <a:srgbClr val="00421E"/>
                </a:solidFill>
                <a:latin typeface="Tahoma"/>
              </a:rPr>
              <a:t> </a:t>
            </a:r>
            <a:r>
              <a:rPr lang="en-US" sz="1600" b="1" strike="noStrike" spc="38">
                <a:solidFill>
                  <a:srgbClr val="00421E"/>
                </a:solidFill>
                <a:latin typeface="Tahoma"/>
              </a:rPr>
              <a:t>upda</a:t>
            </a:r>
            <a:r>
              <a:rPr lang="en-US" sz="1600" b="1" strike="noStrike" spc="4">
                <a:solidFill>
                  <a:srgbClr val="00421E"/>
                </a:solidFill>
                <a:latin typeface="Tahoma"/>
              </a:rPr>
              <a:t>t</a:t>
            </a:r>
            <a:r>
              <a:rPr lang="en-US" sz="1600" b="1" strike="noStrike" spc="12">
                <a:solidFill>
                  <a:srgbClr val="00421E"/>
                </a:solidFill>
                <a:latin typeface="Tahoma"/>
              </a:rPr>
              <a:t>es</a:t>
            </a:r>
            <a:r>
              <a:rPr lang="en-US" sz="1100" b="1" strike="noStrike" spc="-80">
                <a:solidFill>
                  <a:srgbClr val="FFFFFF"/>
                </a:solidFill>
                <a:latin typeface="Tahoma"/>
              </a:rPr>
              <a:t>.</a:t>
            </a:r>
            <a:endParaRPr lang="en-IN" sz="1100" b="0" strike="noStrike" spc="-1">
              <a:latin typeface="Arial"/>
            </a:endParaRPr>
          </a:p>
        </p:txBody>
      </p:sp>
      <p:grpSp>
        <p:nvGrpSpPr>
          <p:cNvPr id="222" name="object 19"/>
          <p:cNvGrpSpPr/>
          <p:nvPr/>
        </p:nvGrpSpPr>
        <p:grpSpPr>
          <a:xfrm>
            <a:off x="0" y="5867280"/>
            <a:ext cx="1083600" cy="1837080"/>
            <a:chOff x="0" y="5867280"/>
            <a:chExt cx="1083600" cy="1837080"/>
          </a:xfrm>
        </p:grpSpPr>
        <p:pic>
          <p:nvPicPr>
            <p:cNvPr id="223" name="object 22"/>
            <p:cNvPicPr/>
            <p:nvPr/>
          </p:nvPicPr>
          <p:blipFill>
            <a:blip r:embed="rId9"/>
            <a:stretch/>
          </p:blipFill>
          <p:spPr>
            <a:xfrm>
              <a:off x="384120" y="6709680"/>
              <a:ext cx="309600" cy="396720"/>
            </a:xfrm>
            <a:prstGeom prst="rect">
              <a:avLst/>
            </a:prstGeom>
            <a:ln w="0">
              <a:noFill/>
            </a:ln>
          </p:spPr>
        </p:pic>
        <p:pic>
          <p:nvPicPr>
            <p:cNvPr id="224" name="object 23"/>
            <p:cNvPicPr/>
            <p:nvPr/>
          </p:nvPicPr>
          <p:blipFill>
            <a:blip r:embed="rId10"/>
            <a:stretch/>
          </p:blipFill>
          <p:spPr>
            <a:xfrm>
              <a:off x="384120" y="7307640"/>
              <a:ext cx="309600" cy="396720"/>
            </a:xfrm>
            <a:prstGeom prst="rect">
              <a:avLst/>
            </a:prstGeom>
            <a:ln w="0">
              <a:noFill/>
            </a:ln>
          </p:spPr>
        </p:pic>
        <p:pic>
          <p:nvPicPr>
            <p:cNvPr id="225" name="object 24"/>
            <p:cNvPicPr/>
            <p:nvPr/>
          </p:nvPicPr>
          <p:blipFill>
            <a:blip r:embed="rId11"/>
            <a:stretch/>
          </p:blipFill>
          <p:spPr>
            <a:xfrm>
              <a:off x="0" y="7039080"/>
              <a:ext cx="309600" cy="396720"/>
            </a:xfrm>
            <a:prstGeom prst="rect">
              <a:avLst/>
            </a:prstGeom>
            <a:ln w="0">
              <a:noFill/>
            </a:ln>
          </p:spPr>
        </p:pic>
        <p:pic>
          <p:nvPicPr>
            <p:cNvPr id="226" name="object 25"/>
            <p:cNvPicPr/>
            <p:nvPr/>
          </p:nvPicPr>
          <p:blipFill>
            <a:blip r:embed="rId12"/>
            <a:stretch/>
          </p:blipFill>
          <p:spPr>
            <a:xfrm>
              <a:off x="767880" y="7039080"/>
              <a:ext cx="309600" cy="396720"/>
            </a:xfrm>
            <a:prstGeom prst="rect">
              <a:avLst/>
            </a:prstGeom>
            <a:ln w="0">
              <a:noFill/>
            </a:ln>
          </p:spPr>
        </p:pic>
        <p:pic>
          <p:nvPicPr>
            <p:cNvPr id="227" name="object 27"/>
            <p:cNvPicPr/>
            <p:nvPr/>
          </p:nvPicPr>
          <p:blipFill>
            <a:blip r:embed="rId13"/>
            <a:stretch/>
          </p:blipFill>
          <p:spPr>
            <a:xfrm>
              <a:off x="762120" y="5867280"/>
              <a:ext cx="321480" cy="831960"/>
            </a:xfrm>
            <a:prstGeom prst="rect">
              <a:avLst/>
            </a:prstGeom>
            <a:ln w="0">
              <a:noFill/>
            </a:ln>
          </p:spPr>
        </p:pic>
        <p:pic>
          <p:nvPicPr>
            <p:cNvPr id="228" name="object 28"/>
            <p:cNvPicPr/>
            <p:nvPr/>
          </p:nvPicPr>
          <p:blipFill>
            <a:blip r:embed="rId14"/>
            <a:stretch/>
          </p:blipFill>
          <p:spPr>
            <a:xfrm>
              <a:off x="0" y="6400800"/>
              <a:ext cx="397080" cy="522000"/>
            </a:xfrm>
            <a:prstGeom prst="rect">
              <a:avLst/>
            </a:prstGeom>
            <a:ln w="0">
              <a:noFill/>
            </a:ln>
          </p:spPr>
        </p:pic>
        <p:pic>
          <p:nvPicPr>
            <p:cNvPr id="229" name="object 30"/>
            <p:cNvPicPr/>
            <p:nvPr/>
          </p:nvPicPr>
          <p:blipFill>
            <a:blip r:embed="rId15"/>
            <a:stretch/>
          </p:blipFill>
          <p:spPr>
            <a:xfrm>
              <a:off x="0" y="5867280"/>
              <a:ext cx="581040" cy="705240"/>
            </a:xfrm>
            <a:prstGeom prst="rect">
              <a:avLst/>
            </a:prstGeom>
            <a:ln w="0">
              <a:noFill/>
            </a:ln>
          </p:spPr>
        </p:pic>
      </p:grpSp>
      <p:sp>
        <p:nvSpPr>
          <p:cNvPr id="230" name="object 54"/>
          <p:cNvSpPr/>
          <p:nvPr/>
        </p:nvSpPr>
        <p:spPr>
          <a:xfrm>
            <a:off x="1447920" y="1720800"/>
            <a:ext cx="386280" cy="2928960"/>
          </a:xfrm>
          <a:custGeom>
            <a:avLst/>
            <a:gdLst/>
            <a:ahLst/>
            <a:cxnLst/>
            <a:rect l="l" t="t" r="r" b="b"/>
            <a:pathLst>
              <a:path w="601344" h="5718175">
                <a:moveTo>
                  <a:pt x="388239" y="406361"/>
                </a:moveTo>
                <a:lnTo>
                  <a:pt x="382638" y="400761"/>
                </a:lnTo>
                <a:lnTo>
                  <a:pt x="375716" y="400761"/>
                </a:lnTo>
                <a:lnTo>
                  <a:pt x="293662" y="400761"/>
                </a:lnTo>
                <a:lnTo>
                  <a:pt x="288048" y="406361"/>
                </a:lnTo>
                <a:lnTo>
                  <a:pt x="288048" y="420204"/>
                </a:lnTo>
                <a:lnTo>
                  <a:pt x="293662" y="425805"/>
                </a:lnTo>
                <a:lnTo>
                  <a:pt x="382638" y="425805"/>
                </a:lnTo>
                <a:lnTo>
                  <a:pt x="388239" y="420204"/>
                </a:lnTo>
                <a:lnTo>
                  <a:pt x="388239" y="406361"/>
                </a:lnTo>
                <a:close/>
              </a:path>
              <a:path w="601344" h="5718175">
                <a:moveTo>
                  <a:pt x="388239" y="356260"/>
                </a:moveTo>
                <a:lnTo>
                  <a:pt x="382638" y="350659"/>
                </a:lnTo>
                <a:lnTo>
                  <a:pt x="375716" y="350659"/>
                </a:lnTo>
                <a:lnTo>
                  <a:pt x="293662" y="350659"/>
                </a:lnTo>
                <a:lnTo>
                  <a:pt x="288048" y="356260"/>
                </a:lnTo>
                <a:lnTo>
                  <a:pt x="288048" y="370103"/>
                </a:lnTo>
                <a:lnTo>
                  <a:pt x="293662" y="375704"/>
                </a:lnTo>
                <a:lnTo>
                  <a:pt x="382638" y="375704"/>
                </a:lnTo>
                <a:lnTo>
                  <a:pt x="388239" y="370103"/>
                </a:lnTo>
                <a:lnTo>
                  <a:pt x="388239" y="356260"/>
                </a:lnTo>
                <a:close/>
              </a:path>
              <a:path w="601344" h="5718175">
                <a:moveTo>
                  <a:pt x="388239" y="306171"/>
                </a:moveTo>
                <a:lnTo>
                  <a:pt x="382638" y="300570"/>
                </a:lnTo>
                <a:lnTo>
                  <a:pt x="375716" y="300570"/>
                </a:lnTo>
                <a:lnTo>
                  <a:pt x="293662" y="300570"/>
                </a:lnTo>
                <a:lnTo>
                  <a:pt x="288048" y="306171"/>
                </a:lnTo>
                <a:lnTo>
                  <a:pt x="288048" y="320014"/>
                </a:lnTo>
                <a:lnTo>
                  <a:pt x="293662" y="325615"/>
                </a:lnTo>
                <a:lnTo>
                  <a:pt x="382638" y="325615"/>
                </a:lnTo>
                <a:lnTo>
                  <a:pt x="388239" y="320014"/>
                </a:lnTo>
                <a:lnTo>
                  <a:pt x="388239" y="306171"/>
                </a:lnTo>
                <a:close/>
              </a:path>
              <a:path w="601344" h="5718175">
                <a:moveTo>
                  <a:pt x="438340" y="243547"/>
                </a:moveTo>
                <a:lnTo>
                  <a:pt x="432727" y="237947"/>
                </a:lnTo>
                <a:lnTo>
                  <a:pt x="413283" y="237947"/>
                </a:lnTo>
                <a:lnTo>
                  <a:pt x="413283" y="262991"/>
                </a:lnTo>
                <a:lnTo>
                  <a:pt x="413283" y="463372"/>
                </a:lnTo>
                <a:lnTo>
                  <a:pt x="263004" y="463372"/>
                </a:lnTo>
                <a:lnTo>
                  <a:pt x="263004" y="262991"/>
                </a:lnTo>
                <a:lnTo>
                  <a:pt x="413283" y="262991"/>
                </a:lnTo>
                <a:lnTo>
                  <a:pt x="413283" y="237947"/>
                </a:lnTo>
                <a:lnTo>
                  <a:pt x="413283" y="143357"/>
                </a:lnTo>
                <a:lnTo>
                  <a:pt x="407682" y="137756"/>
                </a:lnTo>
                <a:lnTo>
                  <a:pt x="388239" y="137756"/>
                </a:lnTo>
                <a:lnTo>
                  <a:pt x="388239" y="162801"/>
                </a:lnTo>
                <a:lnTo>
                  <a:pt x="388239" y="237947"/>
                </a:lnTo>
                <a:lnTo>
                  <a:pt x="243560" y="237947"/>
                </a:lnTo>
                <a:lnTo>
                  <a:pt x="237959" y="243547"/>
                </a:lnTo>
                <a:lnTo>
                  <a:pt x="237959" y="463372"/>
                </a:lnTo>
                <a:lnTo>
                  <a:pt x="187858" y="463372"/>
                </a:lnTo>
                <a:lnTo>
                  <a:pt x="187858" y="162801"/>
                </a:lnTo>
                <a:lnTo>
                  <a:pt x="212915" y="162801"/>
                </a:lnTo>
                <a:lnTo>
                  <a:pt x="212915" y="182245"/>
                </a:lnTo>
                <a:lnTo>
                  <a:pt x="218516" y="187858"/>
                </a:lnTo>
                <a:lnTo>
                  <a:pt x="357581" y="187858"/>
                </a:lnTo>
                <a:lnTo>
                  <a:pt x="363194" y="182245"/>
                </a:lnTo>
                <a:lnTo>
                  <a:pt x="363194" y="162801"/>
                </a:lnTo>
                <a:lnTo>
                  <a:pt x="388239" y="162801"/>
                </a:lnTo>
                <a:lnTo>
                  <a:pt x="388239" y="137756"/>
                </a:lnTo>
                <a:lnTo>
                  <a:pt x="363194" y="137756"/>
                </a:lnTo>
                <a:lnTo>
                  <a:pt x="363194" y="118313"/>
                </a:lnTo>
                <a:lnTo>
                  <a:pt x="357581" y="112712"/>
                </a:lnTo>
                <a:lnTo>
                  <a:pt x="338150" y="112712"/>
                </a:lnTo>
                <a:lnTo>
                  <a:pt x="338150" y="137756"/>
                </a:lnTo>
                <a:lnTo>
                  <a:pt x="338150" y="162801"/>
                </a:lnTo>
                <a:lnTo>
                  <a:pt x="237959" y="162801"/>
                </a:lnTo>
                <a:lnTo>
                  <a:pt x="237959" y="137756"/>
                </a:lnTo>
                <a:lnTo>
                  <a:pt x="338150" y="137756"/>
                </a:lnTo>
                <a:lnTo>
                  <a:pt x="338150" y="112712"/>
                </a:lnTo>
                <a:lnTo>
                  <a:pt x="218516" y="112712"/>
                </a:lnTo>
                <a:lnTo>
                  <a:pt x="212915" y="118313"/>
                </a:lnTo>
                <a:lnTo>
                  <a:pt x="212915" y="137756"/>
                </a:lnTo>
                <a:lnTo>
                  <a:pt x="168427" y="137756"/>
                </a:lnTo>
                <a:lnTo>
                  <a:pt x="162814" y="143357"/>
                </a:lnTo>
                <a:lnTo>
                  <a:pt x="162814" y="482815"/>
                </a:lnTo>
                <a:lnTo>
                  <a:pt x="168427" y="488416"/>
                </a:lnTo>
                <a:lnTo>
                  <a:pt x="432727" y="488416"/>
                </a:lnTo>
                <a:lnTo>
                  <a:pt x="438340" y="482815"/>
                </a:lnTo>
                <a:lnTo>
                  <a:pt x="438340" y="463372"/>
                </a:lnTo>
                <a:lnTo>
                  <a:pt x="438340" y="262991"/>
                </a:lnTo>
                <a:lnTo>
                  <a:pt x="438340" y="243547"/>
                </a:lnTo>
                <a:close/>
              </a:path>
              <a:path w="601344" h="5718175">
                <a:moveTo>
                  <a:pt x="465201" y="5366994"/>
                </a:moveTo>
                <a:lnTo>
                  <a:pt x="459892" y="5323065"/>
                </a:lnTo>
                <a:lnTo>
                  <a:pt x="446646" y="5314086"/>
                </a:lnTo>
                <a:lnTo>
                  <a:pt x="442264" y="5315369"/>
                </a:lnTo>
                <a:lnTo>
                  <a:pt x="440550" y="5317096"/>
                </a:lnTo>
                <a:lnTo>
                  <a:pt x="440550" y="5352516"/>
                </a:lnTo>
                <a:lnTo>
                  <a:pt x="440334" y="5363756"/>
                </a:lnTo>
                <a:lnTo>
                  <a:pt x="426440" y="5401005"/>
                </a:lnTo>
                <a:lnTo>
                  <a:pt x="382130" y="5429809"/>
                </a:lnTo>
                <a:lnTo>
                  <a:pt x="361251" y="5431536"/>
                </a:lnTo>
                <a:lnTo>
                  <a:pt x="340398" y="5427345"/>
                </a:lnTo>
                <a:lnTo>
                  <a:pt x="335851" y="5425706"/>
                </a:lnTo>
                <a:lnTo>
                  <a:pt x="330784" y="5426875"/>
                </a:lnTo>
                <a:lnTo>
                  <a:pt x="198856" y="5558790"/>
                </a:lnTo>
                <a:lnTo>
                  <a:pt x="190652" y="5564111"/>
                </a:lnTo>
                <a:lnTo>
                  <a:pt x="181140" y="5565876"/>
                </a:lnTo>
                <a:lnTo>
                  <a:pt x="171615" y="5564111"/>
                </a:lnTo>
                <a:lnTo>
                  <a:pt x="163423" y="5558790"/>
                </a:lnTo>
                <a:lnTo>
                  <a:pt x="158699" y="5554053"/>
                </a:lnTo>
                <a:lnTo>
                  <a:pt x="156095" y="5547766"/>
                </a:lnTo>
                <a:lnTo>
                  <a:pt x="156095" y="5534393"/>
                </a:lnTo>
                <a:lnTo>
                  <a:pt x="158699" y="5528107"/>
                </a:lnTo>
                <a:lnTo>
                  <a:pt x="295351" y="5391455"/>
                </a:lnTo>
                <a:lnTo>
                  <a:pt x="296494" y="5386387"/>
                </a:lnTo>
                <a:lnTo>
                  <a:pt x="294881" y="5381828"/>
                </a:lnTo>
                <a:lnTo>
                  <a:pt x="290677" y="5360962"/>
                </a:lnTo>
                <a:lnTo>
                  <a:pt x="292404" y="5340083"/>
                </a:lnTo>
                <a:lnTo>
                  <a:pt x="312445" y="5303507"/>
                </a:lnTo>
                <a:lnTo>
                  <a:pt x="355320" y="5282247"/>
                </a:lnTo>
                <a:lnTo>
                  <a:pt x="365493" y="5281549"/>
                </a:lnTo>
                <a:lnTo>
                  <a:pt x="366903" y="5281549"/>
                </a:lnTo>
                <a:lnTo>
                  <a:pt x="369709" y="5281676"/>
                </a:lnTo>
                <a:lnTo>
                  <a:pt x="328625" y="5322760"/>
                </a:lnTo>
                <a:lnTo>
                  <a:pt x="327952" y="5329364"/>
                </a:lnTo>
                <a:lnTo>
                  <a:pt x="356730" y="5365496"/>
                </a:lnTo>
                <a:lnTo>
                  <a:pt x="387908" y="5390985"/>
                </a:lnTo>
                <a:lnTo>
                  <a:pt x="392874" y="5394274"/>
                </a:lnTo>
                <a:lnTo>
                  <a:pt x="399465" y="5393614"/>
                </a:lnTo>
                <a:lnTo>
                  <a:pt x="428815" y="5364238"/>
                </a:lnTo>
                <a:lnTo>
                  <a:pt x="440550" y="5352516"/>
                </a:lnTo>
                <a:lnTo>
                  <a:pt x="440550" y="5317096"/>
                </a:lnTo>
                <a:lnTo>
                  <a:pt x="393407" y="5364238"/>
                </a:lnTo>
                <a:lnTo>
                  <a:pt x="386715" y="5359222"/>
                </a:lnTo>
                <a:lnTo>
                  <a:pt x="380365" y="5353697"/>
                </a:lnTo>
                <a:lnTo>
                  <a:pt x="368528" y="5341874"/>
                </a:lnTo>
                <a:lnTo>
                  <a:pt x="363016" y="5335524"/>
                </a:lnTo>
                <a:lnTo>
                  <a:pt x="358000" y="5328818"/>
                </a:lnTo>
                <a:lnTo>
                  <a:pt x="405244" y="5281549"/>
                </a:lnTo>
                <a:lnTo>
                  <a:pt x="406857" y="5279936"/>
                </a:lnTo>
                <a:lnTo>
                  <a:pt x="408127" y="5275554"/>
                </a:lnTo>
                <a:lnTo>
                  <a:pt x="355206" y="5257025"/>
                </a:lnTo>
                <a:lnTo>
                  <a:pt x="333654" y="5261724"/>
                </a:lnTo>
                <a:lnTo>
                  <a:pt x="300151" y="5280368"/>
                </a:lnTo>
                <a:lnTo>
                  <a:pt x="268922" y="5330761"/>
                </a:lnTo>
                <a:lnTo>
                  <a:pt x="265518" y="5356479"/>
                </a:lnTo>
                <a:lnTo>
                  <a:pt x="268884" y="5382488"/>
                </a:lnTo>
                <a:lnTo>
                  <a:pt x="145719" y="5505666"/>
                </a:lnTo>
                <a:lnTo>
                  <a:pt x="139433" y="5513298"/>
                </a:lnTo>
                <a:lnTo>
                  <a:pt x="134835" y="5521896"/>
                </a:lnTo>
                <a:lnTo>
                  <a:pt x="132003" y="5531231"/>
                </a:lnTo>
                <a:lnTo>
                  <a:pt x="131051" y="5541086"/>
                </a:lnTo>
                <a:lnTo>
                  <a:pt x="132003" y="5550928"/>
                </a:lnTo>
                <a:lnTo>
                  <a:pt x="153365" y="5582780"/>
                </a:lnTo>
                <a:lnTo>
                  <a:pt x="181140" y="5591175"/>
                </a:lnTo>
                <a:lnTo>
                  <a:pt x="190982" y="5590210"/>
                </a:lnTo>
                <a:lnTo>
                  <a:pt x="200317" y="5587377"/>
                </a:lnTo>
                <a:lnTo>
                  <a:pt x="208915" y="5582780"/>
                </a:lnTo>
                <a:lnTo>
                  <a:pt x="216560" y="5576494"/>
                </a:lnTo>
                <a:lnTo>
                  <a:pt x="227164" y="5565876"/>
                </a:lnTo>
                <a:lnTo>
                  <a:pt x="339725" y="5453329"/>
                </a:lnTo>
                <a:lnTo>
                  <a:pt x="365747" y="5456694"/>
                </a:lnTo>
                <a:lnTo>
                  <a:pt x="391261" y="5453329"/>
                </a:lnTo>
                <a:lnTo>
                  <a:pt x="391464" y="5453291"/>
                </a:lnTo>
                <a:lnTo>
                  <a:pt x="415493" y="5443448"/>
                </a:lnTo>
                <a:lnTo>
                  <a:pt x="431088" y="5431536"/>
                </a:lnTo>
                <a:lnTo>
                  <a:pt x="436422" y="5427472"/>
                </a:lnTo>
                <a:lnTo>
                  <a:pt x="441871" y="5422036"/>
                </a:lnTo>
                <a:lnTo>
                  <a:pt x="446773" y="5415762"/>
                </a:lnTo>
                <a:lnTo>
                  <a:pt x="451015" y="5408841"/>
                </a:lnTo>
                <a:lnTo>
                  <a:pt x="460502" y="5388546"/>
                </a:lnTo>
                <a:lnTo>
                  <a:pt x="465201" y="5366994"/>
                </a:lnTo>
                <a:close/>
              </a:path>
              <a:path w="601344" h="5718175">
                <a:moveTo>
                  <a:pt x="601141" y="5417375"/>
                </a:moveTo>
                <a:lnTo>
                  <a:pt x="597204" y="5368620"/>
                </a:lnTo>
                <a:lnTo>
                  <a:pt x="585825" y="5322367"/>
                </a:lnTo>
                <a:lnTo>
                  <a:pt x="576084" y="5299341"/>
                </a:lnTo>
                <a:lnTo>
                  <a:pt x="576084" y="5417375"/>
                </a:lnTo>
                <a:lnTo>
                  <a:pt x="571639" y="5466829"/>
                </a:lnTo>
                <a:lnTo>
                  <a:pt x="558825" y="5513413"/>
                </a:lnTo>
                <a:lnTo>
                  <a:pt x="538416" y="5556326"/>
                </a:lnTo>
                <a:lnTo>
                  <a:pt x="511213" y="5594782"/>
                </a:lnTo>
                <a:lnTo>
                  <a:pt x="477977" y="5628017"/>
                </a:lnTo>
                <a:lnTo>
                  <a:pt x="439521" y="5655221"/>
                </a:lnTo>
                <a:lnTo>
                  <a:pt x="396608" y="5675630"/>
                </a:lnTo>
                <a:lnTo>
                  <a:pt x="350037" y="5688444"/>
                </a:lnTo>
                <a:lnTo>
                  <a:pt x="300570" y="5692889"/>
                </a:lnTo>
                <a:lnTo>
                  <a:pt x="251117" y="5688444"/>
                </a:lnTo>
                <a:lnTo>
                  <a:pt x="204533" y="5675630"/>
                </a:lnTo>
                <a:lnTo>
                  <a:pt x="161620" y="5655221"/>
                </a:lnTo>
                <a:lnTo>
                  <a:pt x="123164" y="5628017"/>
                </a:lnTo>
                <a:lnTo>
                  <a:pt x="89941" y="5594782"/>
                </a:lnTo>
                <a:lnTo>
                  <a:pt x="62725" y="5556326"/>
                </a:lnTo>
                <a:lnTo>
                  <a:pt x="42329" y="5513413"/>
                </a:lnTo>
                <a:lnTo>
                  <a:pt x="29502" y="5466829"/>
                </a:lnTo>
                <a:lnTo>
                  <a:pt x="25057" y="5417375"/>
                </a:lnTo>
                <a:lnTo>
                  <a:pt x="29502" y="5367909"/>
                </a:lnTo>
                <a:lnTo>
                  <a:pt x="42329" y="5321338"/>
                </a:lnTo>
                <a:lnTo>
                  <a:pt x="62725" y="5278412"/>
                </a:lnTo>
                <a:lnTo>
                  <a:pt x="89941" y="5239956"/>
                </a:lnTo>
                <a:lnTo>
                  <a:pt x="123164" y="5206733"/>
                </a:lnTo>
                <a:lnTo>
                  <a:pt x="161620" y="5179517"/>
                </a:lnTo>
                <a:lnTo>
                  <a:pt x="204533" y="5159108"/>
                </a:lnTo>
                <a:lnTo>
                  <a:pt x="251117" y="5146294"/>
                </a:lnTo>
                <a:lnTo>
                  <a:pt x="300570" y="5141849"/>
                </a:lnTo>
                <a:lnTo>
                  <a:pt x="350037" y="5146294"/>
                </a:lnTo>
                <a:lnTo>
                  <a:pt x="396608" y="5159108"/>
                </a:lnTo>
                <a:lnTo>
                  <a:pt x="439521" y="5179517"/>
                </a:lnTo>
                <a:lnTo>
                  <a:pt x="477977" y="5206733"/>
                </a:lnTo>
                <a:lnTo>
                  <a:pt x="511213" y="5239956"/>
                </a:lnTo>
                <a:lnTo>
                  <a:pt x="538416" y="5278412"/>
                </a:lnTo>
                <a:lnTo>
                  <a:pt x="558825" y="5321338"/>
                </a:lnTo>
                <a:lnTo>
                  <a:pt x="571639" y="5367909"/>
                </a:lnTo>
                <a:lnTo>
                  <a:pt x="576084" y="5417375"/>
                </a:lnTo>
                <a:lnTo>
                  <a:pt x="576084" y="5299341"/>
                </a:lnTo>
                <a:lnTo>
                  <a:pt x="543153" y="5239867"/>
                </a:lnTo>
                <a:lnTo>
                  <a:pt x="513105" y="5204841"/>
                </a:lnTo>
                <a:lnTo>
                  <a:pt x="478091" y="5174793"/>
                </a:lnTo>
                <a:lnTo>
                  <a:pt x="438696" y="5150358"/>
                </a:lnTo>
                <a:lnTo>
                  <a:pt x="395579" y="5132133"/>
                </a:lnTo>
                <a:lnTo>
                  <a:pt x="349326" y="5120741"/>
                </a:lnTo>
                <a:lnTo>
                  <a:pt x="300570" y="5116804"/>
                </a:lnTo>
                <a:lnTo>
                  <a:pt x="251815" y="5120741"/>
                </a:lnTo>
                <a:lnTo>
                  <a:pt x="205562" y="5132133"/>
                </a:lnTo>
                <a:lnTo>
                  <a:pt x="162445" y="5150358"/>
                </a:lnTo>
                <a:lnTo>
                  <a:pt x="123063" y="5174793"/>
                </a:lnTo>
                <a:lnTo>
                  <a:pt x="88036" y="5204841"/>
                </a:lnTo>
                <a:lnTo>
                  <a:pt x="57988" y="5239867"/>
                </a:lnTo>
                <a:lnTo>
                  <a:pt x="33553" y="5279250"/>
                </a:lnTo>
                <a:lnTo>
                  <a:pt x="15328" y="5322367"/>
                </a:lnTo>
                <a:lnTo>
                  <a:pt x="3937" y="5368620"/>
                </a:lnTo>
                <a:lnTo>
                  <a:pt x="0" y="5417375"/>
                </a:lnTo>
                <a:lnTo>
                  <a:pt x="3937" y="5466131"/>
                </a:lnTo>
                <a:lnTo>
                  <a:pt x="15328" y="5512371"/>
                </a:lnTo>
                <a:lnTo>
                  <a:pt x="33553" y="5555500"/>
                </a:lnTo>
                <a:lnTo>
                  <a:pt x="57988" y="5594883"/>
                </a:lnTo>
                <a:lnTo>
                  <a:pt x="88036" y="5629897"/>
                </a:lnTo>
                <a:lnTo>
                  <a:pt x="123063" y="5659945"/>
                </a:lnTo>
                <a:lnTo>
                  <a:pt x="162445" y="5684380"/>
                </a:lnTo>
                <a:lnTo>
                  <a:pt x="205562" y="5702605"/>
                </a:lnTo>
                <a:lnTo>
                  <a:pt x="251815" y="5713996"/>
                </a:lnTo>
                <a:lnTo>
                  <a:pt x="300570" y="5717933"/>
                </a:lnTo>
                <a:lnTo>
                  <a:pt x="349326" y="5713996"/>
                </a:lnTo>
                <a:lnTo>
                  <a:pt x="395579" y="5702605"/>
                </a:lnTo>
                <a:lnTo>
                  <a:pt x="438696" y="5684380"/>
                </a:lnTo>
                <a:lnTo>
                  <a:pt x="478091" y="5659945"/>
                </a:lnTo>
                <a:lnTo>
                  <a:pt x="513105" y="5629897"/>
                </a:lnTo>
                <a:lnTo>
                  <a:pt x="543153" y="5594883"/>
                </a:lnTo>
                <a:lnTo>
                  <a:pt x="567588" y="5555500"/>
                </a:lnTo>
                <a:lnTo>
                  <a:pt x="585825" y="5512371"/>
                </a:lnTo>
                <a:lnTo>
                  <a:pt x="597204" y="5466131"/>
                </a:lnTo>
                <a:lnTo>
                  <a:pt x="601141" y="5417375"/>
                </a:lnTo>
                <a:close/>
              </a:path>
              <a:path w="601344" h="5718175">
                <a:moveTo>
                  <a:pt x="601141" y="300570"/>
                </a:moveTo>
                <a:lnTo>
                  <a:pt x="597204" y="251828"/>
                </a:lnTo>
                <a:lnTo>
                  <a:pt x="585812" y="205574"/>
                </a:lnTo>
                <a:lnTo>
                  <a:pt x="576084" y="182562"/>
                </a:lnTo>
                <a:lnTo>
                  <a:pt x="576084" y="300570"/>
                </a:lnTo>
                <a:lnTo>
                  <a:pt x="571639" y="350037"/>
                </a:lnTo>
                <a:lnTo>
                  <a:pt x="558812" y="396608"/>
                </a:lnTo>
                <a:lnTo>
                  <a:pt x="538416" y="439521"/>
                </a:lnTo>
                <a:lnTo>
                  <a:pt x="511200" y="477989"/>
                </a:lnTo>
                <a:lnTo>
                  <a:pt x="477977" y="511213"/>
                </a:lnTo>
                <a:lnTo>
                  <a:pt x="439521" y="538416"/>
                </a:lnTo>
                <a:lnTo>
                  <a:pt x="396608" y="558825"/>
                </a:lnTo>
                <a:lnTo>
                  <a:pt x="350024" y="571639"/>
                </a:lnTo>
                <a:lnTo>
                  <a:pt x="300570" y="576084"/>
                </a:lnTo>
                <a:lnTo>
                  <a:pt x="251104" y="571639"/>
                </a:lnTo>
                <a:lnTo>
                  <a:pt x="204533" y="558825"/>
                </a:lnTo>
                <a:lnTo>
                  <a:pt x="161620" y="538416"/>
                </a:lnTo>
                <a:lnTo>
                  <a:pt x="123164" y="511213"/>
                </a:lnTo>
                <a:lnTo>
                  <a:pt x="89928" y="477989"/>
                </a:lnTo>
                <a:lnTo>
                  <a:pt x="62725" y="439521"/>
                </a:lnTo>
                <a:lnTo>
                  <a:pt x="42316" y="396608"/>
                </a:lnTo>
                <a:lnTo>
                  <a:pt x="29502" y="350037"/>
                </a:lnTo>
                <a:lnTo>
                  <a:pt x="25057" y="300570"/>
                </a:lnTo>
                <a:lnTo>
                  <a:pt x="29502" y="251117"/>
                </a:lnTo>
                <a:lnTo>
                  <a:pt x="42316" y="204533"/>
                </a:lnTo>
                <a:lnTo>
                  <a:pt x="62725" y="161620"/>
                </a:lnTo>
                <a:lnTo>
                  <a:pt x="89928" y="123151"/>
                </a:lnTo>
                <a:lnTo>
                  <a:pt x="123164" y="89928"/>
                </a:lnTo>
                <a:lnTo>
                  <a:pt x="161620" y="62725"/>
                </a:lnTo>
                <a:lnTo>
                  <a:pt x="204533" y="42316"/>
                </a:lnTo>
                <a:lnTo>
                  <a:pt x="251104" y="29502"/>
                </a:lnTo>
                <a:lnTo>
                  <a:pt x="300570" y="25044"/>
                </a:lnTo>
                <a:lnTo>
                  <a:pt x="350024" y="29502"/>
                </a:lnTo>
                <a:lnTo>
                  <a:pt x="396608" y="42316"/>
                </a:lnTo>
                <a:lnTo>
                  <a:pt x="439521" y="62725"/>
                </a:lnTo>
                <a:lnTo>
                  <a:pt x="477977" y="89928"/>
                </a:lnTo>
                <a:lnTo>
                  <a:pt x="511200" y="123151"/>
                </a:lnTo>
                <a:lnTo>
                  <a:pt x="538416" y="161620"/>
                </a:lnTo>
                <a:lnTo>
                  <a:pt x="558812" y="204533"/>
                </a:lnTo>
                <a:lnTo>
                  <a:pt x="571639" y="251117"/>
                </a:lnTo>
                <a:lnTo>
                  <a:pt x="576084" y="300570"/>
                </a:lnTo>
                <a:lnTo>
                  <a:pt x="576084" y="182562"/>
                </a:lnTo>
                <a:lnTo>
                  <a:pt x="543153" y="123063"/>
                </a:lnTo>
                <a:lnTo>
                  <a:pt x="513105" y="88036"/>
                </a:lnTo>
                <a:lnTo>
                  <a:pt x="478078" y="58000"/>
                </a:lnTo>
                <a:lnTo>
                  <a:pt x="438696" y="33553"/>
                </a:lnTo>
                <a:lnTo>
                  <a:pt x="395579" y="15328"/>
                </a:lnTo>
                <a:lnTo>
                  <a:pt x="349326" y="3937"/>
                </a:lnTo>
                <a:lnTo>
                  <a:pt x="300570" y="0"/>
                </a:lnTo>
                <a:lnTo>
                  <a:pt x="251815" y="3937"/>
                </a:lnTo>
                <a:lnTo>
                  <a:pt x="205562" y="15328"/>
                </a:lnTo>
                <a:lnTo>
                  <a:pt x="162445" y="33553"/>
                </a:lnTo>
                <a:lnTo>
                  <a:pt x="123050" y="58000"/>
                </a:lnTo>
                <a:lnTo>
                  <a:pt x="88036" y="88036"/>
                </a:lnTo>
                <a:lnTo>
                  <a:pt x="57988" y="123063"/>
                </a:lnTo>
                <a:lnTo>
                  <a:pt x="33553" y="162445"/>
                </a:lnTo>
                <a:lnTo>
                  <a:pt x="15316" y="205574"/>
                </a:lnTo>
                <a:lnTo>
                  <a:pt x="3937" y="251828"/>
                </a:lnTo>
                <a:lnTo>
                  <a:pt x="0" y="300570"/>
                </a:lnTo>
                <a:lnTo>
                  <a:pt x="3937" y="349326"/>
                </a:lnTo>
                <a:lnTo>
                  <a:pt x="15316" y="395579"/>
                </a:lnTo>
                <a:lnTo>
                  <a:pt x="33553" y="438696"/>
                </a:lnTo>
                <a:lnTo>
                  <a:pt x="57988" y="478078"/>
                </a:lnTo>
                <a:lnTo>
                  <a:pt x="88036" y="513105"/>
                </a:lnTo>
                <a:lnTo>
                  <a:pt x="123050" y="543140"/>
                </a:lnTo>
                <a:lnTo>
                  <a:pt x="162445" y="567588"/>
                </a:lnTo>
                <a:lnTo>
                  <a:pt x="205562" y="585812"/>
                </a:lnTo>
                <a:lnTo>
                  <a:pt x="251815" y="597204"/>
                </a:lnTo>
                <a:lnTo>
                  <a:pt x="300570" y="601129"/>
                </a:lnTo>
                <a:lnTo>
                  <a:pt x="349326" y="597204"/>
                </a:lnTo>
                <a:lnTo>
                  <a:pt x="395579" y="585812"/>
                </a:lnTo>
                <a:lnTo>
                  <a:pt x="418579" y="576084"/>
                </a:lnTo>
                <a:lnTo>
                  <a:pt x="438696" y="567588"/>
                </a:lnTo>
                <a:lnTo>
                  <a:pt x="478078" y="543140"/>
                </a:lnTo>
                <a:lnTo>
                  <a:pt x="513105" y="513105"/>
                </a:lnTo>
                <a:lnTo>
                  <a:pt x="543153" y="478078"/>
                </a:lnTo>
                <a:lnTo>
                  <a:pt x="567588" y="438696"/>
                </a:lnTo>
                <a:lnTo>
                  <a:pt x="585812" y="395579"/>
                </a:lnTo>
                <a:lnTo>
                  <a:pt x="597204" y="349326"/>
                </a:lnTo>
                <a:lnTo>
                  <a:pt x="601141" y="300570"/>
                </a:lnTo>
                <a:close/>
              </a:path>
            </a:pathLst>
          </a:custGeom>
          <a:solidFill>
            <a:srgbClr val="DE761C"/>
          </a:solidFill>
          <a:ln w="0">
            <a:noFill/>
          </a:ln>
        </p:spPr>
        <p:style>
          <a:lnRef idx="0">
            <a:scrgbClr r="0" g="0" b="0"/>
          </a:lnRef>
          <a:fillRef idx="0">
            <a:scrgbClr r="0" g="0" b="0"/>
          </a:fillRef>
          <a:effectRef idx="0">
            <a:scrgbClr r="0" g="0" b="0"/>
          </a:effectRef>
          <a:fontRef idx="minor"/>
        </p:style>
      </p:sp>
      <p:sp>
        <p:nvSpPr>
          <p:cNvPr id="231" name="object 55"/>
          <p:cNvSpPr/>
          <p:nvPr/>
        </p:nvSpPr>
        <p:spPr>
          <a:xfrm>
            <a:off x="2593080" y="773280"/>
            <a:ext cx="2439360" cy="9259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tabLst>
                <a:tab pos="0" algn="l"/>
              </a:tabLst>
            </a:pPr>
            <a:r>
              <a:rPr lang="en-US" sz="3000" b="1" strike="noStrike" spc="32">
                <a:solidFill>
                  <a:srgbClr val="FFFF00"/>
                </a:solidFill>
                <a:latin typeface="Tahoma"/>
                <a:ea typeface="Tahoma"/>
              </a:rPr>
              <a:t>Regist</a:t>
            </a:r>
            <a:r>
              <a:rPr lang="en-US" sz="3000" b="1" strike="noStrike" spc="-7">
                <a:solidFill>
                  <a:srgbClr val="FFFF00"/>
                </a:solidFill>
                <a:latin typeface="Tahoma"/>
                <a:ea typeface="Tahoma"/>
              </a:rPr>
              <a:t>r</a:t>
            </a:r>
            <a:r>
              <a:rPr lang="en-US" sz="3000" b="1" strike="noStrike" spc="43">
                <a:solidFill>
                  <a:srgbClr val="FFFF00"/>
                </a:solidFill>
                <a:latin typeface="Tahoma"/>
                <a:ea typeface="Tahoma"/>
              </a:rPr>
              <a:t>ation</a:t>
            </a:r>
            <a:endParaRPr lang="en-IN" sz="3000" b="0" strike="noStrike" spc="-1">
              <a:latin typeface="Arial"/>
            </a:endParaRPr>
          </a:p>
        </p:txBody>
      </p:sp>
      <p:sp>
        <p:nvSpPr>
          <p:cNvPr id="232" name="Rectangle 33"/>
          <p:cNvSpPr/>
          <p:nvPr/>
        </p:nvSpPr>
        <p:spPr>
          <a:xfrm>
            <a:off x="581760" y="1256760"/>
            <a:ext cx="6609240" cy="75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10000"/>
              </a:lnSpc>
              <a:buNone/>
            </a:pPr>
            <a:r>
              <a:rPr lang="en-US" sz="2000" b="1" strike="noStrike" spc="9">
                <a:solidFill>
                  <a:srgbClr val="FFFFFF"/>
                </a:solidFill>
                <a:latin typeface="Tahoma"/>
                <a:ea typeface="Tahoma"/>
              </a:rPr>
              <a:t>Delegates</a:t>
            </a:r>
            <a:r>
              <a:rPr lang="en-US" sz="2000" b="1" strike="noStrike" spc="-97">
                <a:solidFill>
                  <a:srgbClr val="FFFFFF"/>
                </a:solidFill>
                <a:latin typeface="Tahoma"/>
                <a:ea typeface="Tahoma"/>
              </a:rPr>
              <a:t> </a:t>
            </a:r>
            <a:r>
              <a:rPr lang="en-US" sz="2000" b="1" strike="noStrike" spc="-21">
                <a:solidFill>
                  <a:srgbClr val="FFFFFF"/>
                </a:solidFill>
                <a:latin typeface="Tahoma"/>
                <a:ea typeface="Tahoma"/>
              </a:rPr>
              <a:t>are</a:t>
            </a:r>
            <a:r>
              <a:rPr lang="en-US" sz="2000" b="1" strike="noStrike" spc="-97">
                <a:solidFill>
                  <a:srgbClr val="FFFFFF"/>
                </a:solidFill>
                <a:latin typeface="Tahoma"/>
                <a:ea typeface="Tahoma"/>
              </a:rPr>
              <a:t> </a:t>
            </a:r>
            <a:r>
              <a:rPr lang="en-US" sz="2000" b="1" strike="noStrike" spc="9">
                <a:solidFill>
                  <a:srgbClr val="FFFFFF"/>
                </a:solidFill>
                <a:latin typeface="Tahoma"/>
                <a:ea typeface="Tahoma"/>
              </a:rPr>
              <a:t>requested</a:t>
            </a:r>
            <a:r>
              <a:rPr lang="en-US" sz="2000" b="1" strike="noStrike" spc="-97">
                <a:solidFill>
                  <a:srgbClr val="FFFFFF"/>
                </a:solidFill>
                <a:latin typeface="Tahoma"/>
                <a:ea typeface="Tahoma"/>
              </a:rPr>
              <a:t> </a:t>
            </a:r>
            <a:r>
              <a:rPr lang="en-US" sz="2000" b="1" strike="noStrike" spc="4">
                <a:solidFill>
                  <a:srgbClr val="FFFFFF"/>
                </a:solidFill>
                <a:latin typeface="Tahoma"/>
                <a:ea typeface="Tahoma"/>
              </a:rPr>
              <a:t>to</a:t>
            </a:r>
            <a:r>
              <a:rPr lang="en-US" sz="2000" b="1" strike="noStrike" spc="-97">
                <a:solidFill>
                  <a:srgbClr val="FFFFFF"/>
                </a:solidFill>
                <a:latin typeface="Tahoma"/>
                <a:ea typeface="Tahoma"/>
              </a:rPr>
              <a:t> </a:t>
            </a:r>
            <a:r>
              <a:rPr lang="en-US" sz="2000" b="1" strike="noStrike" spc="-7">
                <a:solidFill>
                  <a:srgbClr val="FFFFFF"/>
                </a:solidFill>
                <a:latin typeface="Tahoma"/>
                <a:ea typeface="Tahoma"/>
              </a:rPr>
              <a:t>register</a:t>
            </a:r>
            <a:r>
              <a:rPr lang="en-US" sz="2000" b="1" strike="noStrike" spc="-97">
                <a:solidFill>
                  <a:srgbClr val="FFFFFF"/>
                </a:solidFill>
                <a:latin typeface="Tahoma"/>
                <a:ea typeface="Tahoma"/>
              </a:rPr>
              <a:t> </a:t>
            </a:r>
            <a:r>
              <a:rPr lang="en-US" sz="2000" b="1" strike="noStrike" spc="29">
                <a:solidFill>
                  <a:srgbClr val="FFFFFF"/>
                </a:solidFill>
                <a:latin typeface="Tahoma"/>
                <a:ea typeface="Tahoma"/>
              </a:rPr>
              <a:t>and</a:t>
            </a:r>
            <a:r>
              <a:rPr lang="en-US" sz="2000" b="1" strike="noStrike" spc="-97">
                <a:solidFill>
                  <a:srgbClr val="FFFFFF"/>
                </a:solidFill>
                <a:latin typeface="Tahoma"/>
                <a:ea typeface="Tahoma"/>
              </a:rPr>
              <a:t> </a:t>
            </a:r>
            <a:r>
              <a:rPr lang="en-US" sz="2000" b="1" strike="noStrike" spc="-12">
                <a:solidFill>
                  <a:srgbClr val="FFFFFF"/>
                </a:solidFill>
                <a:latin typeface="Tahoma"/>
                <a:ea typeface="Tahoma"/>
              </a:rPr>
              <a:t>pay</a:t>
            </a:r>
            <a:r>
              <a:rPr lang="en-US" sz="2000" b="1" strike="noStrike" spc="-97">
                <a:solidFill>
                  <a:srgbClr val="FFFFFF"/>
                </a:solidFill>
                <a:latin typeface="Tahoma"/>
                <a:ea typeface="Tahoma"/>
              </a:rPr>
              <a:t> </a:t>
            </a:r>
            <a:r>
              <a:rPr lang="en-US" sz="2000" b="1" strike="noStrike" spc="-12">
                <a:solidFill>
                  <a:srgbClr val="FFFFFF"/>
                </a:solidFill>
                <a:latin typeface="Tahoma"/>
                <a:ea typeface="Tahoma"/>
              </a:rPr>
              <a:t>online</a:t>
            </a:r>
            <a:endParaRPr lang="en-IN" sz="2000" b="0" strike="noStrike" spc="-1">
              <a:latin typeface="Arial"/>
            </a:endParaRPr>
          </a:p>
        </p:txBody>
      </p:sp>
      <p:sp>
        <p:nvSpPr>
          <p:cNvPr id="233" name="AutoShape 2"/>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34" name="AutoShape 4"/>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35" name="AutoShape 6"/>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236" name="Table 72"/>
          <p:cNvGraphicFramePr/>
          <p:nvPr>
            <p:extLst>
              <p:ext uri="{D42A27DB-BD31-4B8C-83A1-F6EECF244321}">
                <p14:modId xmlns:p14="http://schemas.microsoft.com/office/powerpoint/2010/main" val="829912007"/>
              </p:ext>
            </p:extLst>
          </p:nvPr>
        </p:nvGraphicFramePr>
        <p:xfrm>
          <a:off x="1077480" y="2010240"/>
          <a:ext cx="5409720" cy="2359800"/>
        </p:xfrm>
        <a:graphic>
          <a:graphicData uri="http://schemas.openxmlformats.org/drawingml/2006/table">
            <a:tbl>
              <a:tblPr/>
              <a:tblGrid>
                <a:gridCol w="2887200">
                  <a:extLst>
                    <a:ext uri="{9D8B030D-6E8A-4147-A177-3AD203B41FA5}">
                      <a16:colId xmlns:a16="http://schemas.microsoft.com/office/drawing/2014/main" val="20000"/>
                    </a:ext>
                  </a:extLst>
                </a:gridCol>
                <a:gridCol w="1307880">
                  <a:extLst>
                    <a:ext uri="{9D8B030D-6E8A-4147-A177-3AD203B41FA5}">
                      <a16:colId xmlns:a16="http://schemas.microsoft.com/office/drawing/2014/main" val="20001"/>
                    </a:ext>
                  </a:extLst>
                </a:gridCol>
                <a:gridCol w="1214640">
                  <a:extLst>
                    <a:ext uri="{9D8B030D-6E8A-4147-A177-3AD203B41FA5}">
                      <a16:colId xmlns:a16="http://schemas.microsoft.com/office/drawing/2014/main" val="20002"/>
                    </a:ext>
                  </a:extLst>
                </a:gridCol>
              </a:tblGrid>
              <a:tr h="429840">
                <a:tc>
                  <a:txBody>
                    <a:bodyPr/>
                    <a:lstStyle/>
                    <a:p>
                      <a:pPr algn="ctr">
                        <a:lnSpc>
                          <a:spcPct val="100000"/>
                        </a:lnSpc>
                        <a:buNone/>
                      </a:pPr>
                      <a:r>
                        <a:rPr lang="en-US" sz="1800" b="1" strike="noStrike" spc="-1" dirty="0">
                          <a:solidFill>
                            <a:schemeClr val="bg1"/>
                          </a:solidFill>
                          <a:latin typeface="comic"/>
                        </a:rPr>
                        <a:t>CATEGORY</a:t>
                      </a:r>
                      <a:endParaRPr lang="en-IN" sz="1800" b="0" strike="noStrike" spc="-1" dirty="0">
                        <a:solidFill>
                          <a:schemeClr val="bg1"/>
                        </a:solidFill>
                        <a:latin typeface="Arial"/>
                      </a:endParaRPr>
                    </a:p>
                  </a:txBody>
                  <a:tcPr>
                    <a:lnL>
                      <a:noFill/>
                    </a:lnL>
                    <a:lnR>
                      <a:noFill/>
                    </a:lnR>
                    <a:lnT w="12240">
                      <a:solidFill>
                        <a:srgbClr val="4BACC6"/>
                      </a:solidFill>
                    </a:lnT>
                    <a:lnB w="12240">
                      <a:solidFill>
                        <a:srgbClr val="4BACC6"/>
                      </a:solidFill>
                    </a:lnB>
                    <a:noFill/>
                  </a:tcPr>
                </a:tc>
                <a:tc>
                  <a:txBody>
                    <a:bodyPr/>
                    <a:lstStyle/>
                    <a:p>
                      <a:pPr algn="ctr">
                        <a:lnSpc>
                          <a:spcPct val="100000"/>
                        </a:lnSpc>
                        <a:buNone/>
                      </a:pPr>
                      <a:r>
                        <a:rPr lang="en-US" sz="1800" b="1" strike="noStrike" spc="-1" dirty="0">
                          <a:solidFill>
                            <a:schemeClr val="bg1"/>
                          </a:solidFill>
                          <a:latin typeface="comic"/>
                        </a:rPr>
                        <a:t>INR</a:t>
                      </a:r>
                      <a:endParaRPr lang="en-IN" sz="1800" b="0" strike="noStrike" spc="-1" dirty="0">
                        <a:solidFill>
                          <a:schemeClr val="bg1"/>
                        </a:solidFill>
                        <a:latin typeface="Arial"/>
                      </a:endParaRPr>
                    </a:p>
                  </a:txBody>
                  <a:tcPr>
                    <a:lnL>
                      <a:noFill/>
                    </a:lnL>
                    <a:lnR>
                      <a:noFill/>
                    </a:lnR>
                    <a:lnT w="12240">
                      <a:solidFill>
                        <a:srgbClr val="4BACC6"/>
                      </a:solidFill>
                    </a:lnT>
                    <a:lnB w="12240">
                      <a:solidFill>
                        <a:srgbClr val="4BACC6"/>
                      </a:solidFill>
                    </a:lnB>
                    <a:noFill/>
                  </a:tcPr>
                </a:tc>
                <a:tc>
                  <a:txBody>
                    <a:bodyPr/>
                    <a:lstStyle/>
                    <a:p>
                      <a:pPr algn="ctr">
                        <a:lnSpc>
                          <a:spcPct val="100000"/>
                        </a:lnSpc>
                        <a:buNone/>
                      </a:pPr>
                      <a:r>
                        <a:rPr lang="en-US" sz="1800" b="1" strike="noStrike" spc="-1" dirty="0">
                          <a:solidFill>
                            <a:schemeClr val="bg1"/>
                          </a:solidFill>
                          <a:latin typeface="comic"/>
                        </a:rPr>
                        <a:t>USD</a:t>
                      </a:r>
                      <a:endParaRPr lang="en-IN" sz="1800" b="0" strike="noStrike" spc="-1" dirty="0">
                        <a:solidFill>
                          <a:schemeClr val="bg1"/>
                        </a:solidFill>
                        <a:latin typeface="Arial"/>
                      </a:endParaRPr>
                    </a:p>
                  </a:txBody>
                  <a:tcPr>
                    <a:lnL>
                      <a:noFill/>
                    </a:lnL>
                    <a:lnR>
                      <a:noFill/>
                    </a:lnR>
                    <a:lnT w="12240">
                      <a:solidFill>
                        <a:srgbClr val="4BACC6"/>
                      </a:solidFill>
                    </a:lnT>
                    <a:lnB w="12240">
                      <a:solidFill>
                        <a:srgbClr val="4BACC6"/>
                      </a:solidFill>
                    </a:lnB>
                    <a:noFill/>
                  </a:tcPr>
                </a:tc>
                <a:extLst>
                  <a:ext uri="{0D108BD9-81ED-4DB2-BD59-A6C34878D82A}">
                    <a16:rowId xmlns:a16="http://schemas.microsoft.com/office/drawing/2014/main" val="10000"/>
                  </a:ext>
                </a:extLst>
              </a:tr>
              <a:tr h="429840">
                <a:tc>
                  <a:txBody>
                    <a:bodyPr/>
                    <a:lstStyle/>
                    <a:p>
                      <a:pPr algn="ctr">
                        <a:lnSpc>
                          <a:spcPct val="100000"/>
                        </a:lnSpc>
                        <a:buNone/>
                      </a:pPr>
                      <a:r>
                        <a:rPr lang="en-US" sz="1800" b="0" strike="noStrike" spc="-1">
                          <a:solidFill>
                            <a:srgbClr val="000000"/>
                          </a:solidFill>
                          <a:latin typeface="comic"/>
                        </a:rPr>
                        <a:t>ACADEMICS</a:t>
                      </a:r>
                      <a:endParaRPr lang="en-IN" sz="1800" b="0" strike="noStrike" spc="-1">
                        <a:latin typeface="Arial"/>
                      </a:endParaRPr>
                    </a:p>
                  </a:txBody>
                  <a:tcPr>
                    <a:lnL>
                      <a:noFill/>
                    </a:lnL>
                    <a:lnR>
                      <a:noFill/>
                    </a:lnR>
                    <a:lnT w="12240" cap="flat" cmpd="sng" algn="ctr">
                      <a:solidFill>
                        <a:srgbClr val="4BACC6"/>
                      </a:solidFill>
                      <a:prstDash val="solid"/>
                      <a:round/>
                      <a:headEnd type="none" w="med" len="med"/>
                      <a:tailEnd type="none" w="med" len="med"/>
                    </a:lnT>
                    <a:lnB>
                      <a:noFill/>
                    </a:lnB>
                    <a:solidFill>
                      <a:srgbClr val="4BACC6">
                        <a:alpha val="20000"/>
                      </a:srgbClr>
                    </a:solidFill>
                  </a:tcPr>
                </a:tc>
                <a:tc>
                  <a:txBody>
                    <a:bodyPr/>
                    <a:lstStyle/>
                    <a:p>
                      <a:pPr algn="ctr">
                        <a:lnSpc>
                          <a:spcPct val="100000"/>
                        </a:lnSpc>
                        <a:buNone/>
                      </a:pPr>
                      <a:r>
                        <a:rPr lang="en-US" sz="1800" b="0" strike="noStrike" spc="-1">
                          <a:solidFill>
                            <a:srgbClr val="000000"/>
                          </a:solidFill>
                          <a:highlight>
                            <a:srgbClr val="FFFF00"/>
                          </a:highlight>
                          <a:latin typeface="comic"/>
                        </a:rPr>
                        <a:t>8000</a:t>
                      </a:r>
                      <a:endParaRPr lang="en-IN" sz="1800" b="0" strike="noStrike" spc="-1">
                        <a:highlight>
                          <a:srgbClr val="FFFF00"/>
                        </a:highlight>
                        <a:latin typeface="Arial"/>
                      </a:endParaRPr>
                    </a:p>
                  </a:txBody>
                  <a:tcPr>
                    <a:lnL>
                      <a:noFill/>
                    </a:lnL>
                    <a:lnR>
                      <a:noFill/>
                    </a:lnR>
                    <a:lnT w="12240" cap="flat" cmpd="sng" algn="ctr">
                      <a:solidFill>
                        <a:srgbClr val="4BACC6"/>
                      </a:solidFill>
                      <a:prstDash val="solid"/>
                      <a:round/>
                      <a:headEnd type="none" w="med" len="med"/>
                      <a:tailEnd type="none" w="med" len="med"/>
                    </a:lnT>
                    <a:lnB>
                      <a:noFill/>
                    </a:lnB>
                    <a:solidFill>
                      <a:srgbClr val="4BACC6">
                        <a:alpha val="20000"/>
                      </a:srgbClr>
                    </a:solidFill>
                  </a:tcPr>
                </a:tc>
                <a:tc>
                  <a:txBody>
                    <a:bodyPr/>
                    <a:lstStyle/>
                    <a:p>
                      <a:pPr algn="ctr">
                        <a:lnSpc>
                          <a:spcPct val="100000"/>
                        </a:lnSpc>
                        <a:buNone/>
                      </a:pPr>
                      <a:r>
                        <a:rPr lang="en-US" sz="1800" b="0" strike="noStrike" spc="-1" dirty="0">
                          <a:solidFill>
                            <a:srgbClr val="000000"/>
                          </a:solidFill>
                          <a:highlight>
                            <a:srgbClr val="FFFF00"/>
                          </a:highlight>
                          <a:latin typeface="comic"/>
                        </a:rPr>
                        <a:t>300</a:t>
                      </a:r>
                      <a:endParaRPr lang="en-IN" sz="1800" b="0" strike="noStrike" spc="-1" dirty="0">
                        <a:highlight>
                          <a:srgbClr val="FFFF00"/>
                        </a:highlight>
                        <a:latin typeface="Arial"/>
                      </a:endParaRPr>
                    </a:p>
                  </a:txBody>
                  <a:tcPr>
                    <a:lnL>
                      <a:noFill/>
                    </a:lnL>
                    <a:lnR>
                      <a:noFill/>
                    </a:lnR>
                    <a:lnT w="12240" cap="flat" cmpd="sng" algn="ctr">
                      <a:solidFill>
                        <a:srgbClr val="4BACC6"/>
                      </a:solidFill>
                      <a:prstDash val="solid"/>
                      <a:round/>
                      <a:headEnd type="none" w="med" len="med"/>
                      <a:tailEnd type="none" w="med" len="med"/>
                    </a:lnT>
                    <a:lnB>
                      <a:noFill/>
                    </a:lnB>
                    <a:solidFill>
                      <a:srgbClr val="4BACC6">
                        <a:alpha val="20000"/>
                      </a:srgbClr>
                    </a:solidFill>
                  </a:tcPr>
                </a:tc>
                <a:extLst>
                  <a:ext uri="{0D108BD9-81ED-4DB2-BD59-A6C34878D82A}">
                    <a16:rowId xmlns:a16="http://schemas.microsoft.com/office/drawing/2014/main" val="10001"/>
                  </a:ext>
                </a:extLst>
              </a:tr>
              <a:tr h="640440">
                <a:tc>
                  <a:txBody>
                    <a:bodyPr/>
                    <a:lstStyle/>
                    <a:p>
                      <a:pPr algn="ctr">
                        <a:lnSpc>
                          <a:spcPct val="100000"/>
                        </a:lnSpc>
                        <a:buNone/>
                      </a:pPr>
                      <a:r>
                        <a:rPr lang="en-US" sz="1800" b="0" strike="noStrike" spc="-1">
                          <a:solidFill>
                            <a:srgbClr val="000000"/>
                          </a:solidFill>
                          <a:latin typeface="comic"/>
                        </a:rPr>
                        <a:t>INDUSTRY and R&amp;D  lab</a:t>
                      </a:r>
                      <a:endParaRPr lang="en-IN" sz="1800" b="0" strike="noStrike" spc="-1">
                        <a:latin typeface="Arial"/>
                      </a:endParaRPr>
                    </a:p>
                  </a:txBody>
                  <a:tcPr>
                    <a:lnL>
                      <a:noFill/>
                    </a:lnL>
                    <a:lnR>
                      <a:noFill/>
                    </a:lnR>
                    <a:lnT>
                      <a:noFill/>
                    </a:lnT>
                    <a:lnB>
                      <a:noFill/>
                    </a:lnB>
                    <a:noFill/>
                  </a:tcPr>
                </a:tc>
                <a:tc>
                  <a:txBody>
                    <a:bodyPr/>
                    <a:lstStyle/>
                    <a:p>
                      <a:pPr algn="ctr">
                        <a:lnSpc>
                          <a:spcPct val="100000"/>
                        </a:lnSpc>
                        <a:buNone/>
                      </a:pPr>
                      <a:r>
                        <a:rPr lang="en-US" sz="1800" b="0" strike="noStrike" spc="-1" dirty="0">
                          <a:solidFill>
                            <a:srgbClr val="000000"/>
                          </a:solidFill>
                          <a:highlight>
                            <a:srgbClr val="FFFF00"/>
                          </a:highlight>
                          <a:latin typeface="comic"/>
                        </a:rPr>
                        <a:t>9000</a:t>
                      </a:r>
                      <a:endParaRPr lang="en-IN" sz="1800" b="0" strike="noStrike" spc="-1" dirty="0">
                        <a:highlight>
                          <a:srgbClr val="FFFF00"/>
                        </a:highlight>
                        <a:latin typeface="Arial"/>
                      </a:endParaRPr>
                    </a:p>
                  </a:txBody>
                  <a:tcPr>
                    <a:lnL>
                      <a:noFill/>
                    </a:lnL>
                    <a:lnR>
                      <a:noFill/>
                    </a:lnR>
                    <a:lnT>
                      <a:noFill/>
                    </a:lnT>
                    <a:lnB>
                      <a:noFill/>
                    </a:lnB>
                    <a:noFill/>
                  </a:tcPr>
                </a:tc>
                <a:tc>
                  <a:txBody>
                    <a:bodyPr/>
                    <a:lstStyle/>
                    <a:p>
                      <a:pPr algn="ctr">
                        <a:lnSpc>
                          <a:spcPct val="100000"/>
                        </a:lnSpc>
                        <a:buNone/>
                      </a:pPr>
                      <a:r>
                        <a:rPr lang="en-US" sz="1800" b="0" strike="noStrike" spc="-1">
                          <a:solidFill>
                            <a:srgbClr val="000000"/>
                          </a:solidFill>
                          <a:highlight>
                            <a:srgbClr val="FFFF00"/>
                          </a:highlight>
                          <a:latin typeface="comic"/>
                        </a:rPr>
                        <a:t>400</a:t>
                      </a:r>
                      <a:endParaRPr lang="en-IN" sz="1800" b="0" strike="noStrike" spc="-1">
                        <a:highlight>
                          <a:srgbClr val="FFFF00"/>
                        </a:highlight>
                        <a:latin typeface="Arial"/>
                      </a:endParaRPr>
                    </a:p>
                  </a:txBody>
                  <a:tcPr>
                    <a:lnL>
                      <a:noFill/>
                    </a:lnL>
                    <a:lnR>
                      <a:noFill/>
                    </a:lnR>
                    <a:lnT>
                      <a:noFill/>
                    </a:lnT>
                    <a:lnB>
                      <a:noFill/>
                    </a:lnB>
                    <a:noFill/>
                  </a:tcPr>
                </a:tc>
                <a:extLst>
                  <a:ext uri="{0D108BD9-81ED-4DB2-BD59-A6C34878D82A}">
                    <a16:rowId xmlns:a16="http://schemas.microsoft.com/office/drawing/2014/main" val="10002"/>
                  </a:ext>
                </a:extLst>
              </a:tr>
              <a:tr h="429840">
                <a:tc>
                  <a:txBody>
                    <a:bodyPr/>
                    <a:lstStyle/>
                    <a:p>
                      <a:pPr algn="ctr">
                        <a:lnSpc>
                          <a:spcPct val="100000"/>
                        </a:lnSpc>
                        <a:buNone/>
                      </a:pPr>
                      <a:r>
                        <a:rPr lang="en-US" sz="1800" b="0" strike="noStrike" spc="-1" dirty="0">
                          <a:solidFill>
                            <a:srgbClr val="000000"/>
                          </a:solidFill>
                          <a:latin typeface="comic"/>
                        </a:rPr>
                        <a:t>Students</a:t>
                      </a:r>
                      <a:endParaRPr lang="en-IN" sz="1800" b="0" strike="noStrike" spc="-1" dirty="0">
                        <a:latin typeface="Arial"/>
                      </a:endParaRPr>
                    </a:p>
                  </a:txBody>
                  <a:tcPr>
                    <a:lnL>
                      <a:noFill/>
                    </a:lnL>
                    <a:lnR>
                      <a:noFill/>
                    </a:lnR>
                    <a:lnT>
                      <a:noFill/>
                    </a:lnT>
                    <a:lnB>
                      <a:noFill/>
                    </a:lnB>
                    <a:solidFill>
                      <a:srgbClr val="4BACC6">
                        <a:alpha val="20000"/>
                      </a:srgbClr>
                    </a:solidFill>
                  </a:tcPr>
                </a:tc>
                <a:tc>
                  <a:txBody>
                    <a:bodyPr/>
                    <a:lstStyle/>
                    <a:p>
                      <a:pPr algn="ctr">
                        <a:lnSpc>
                          <a:spcPct val="100000"/>
                        </a:lnSpc>
                        <a:buNone/>
                      </a:pPr>
                      <a:r>
                        <a:rPr lang="en-US" sz="1800" b="0" strike="noStrike" spc="-1" dirty="0">
                          <a:solidFill>
                            <a:srgbClr val="000000"/>
                          </a:solidFill>
                          <a:highlight>
                            <a:srgbClr val="FFFF00"/>
                          </a:highlight>
                          <a:latin typeface="comic"/>
                        </a:rPr>
                        <a:t>4000</a:t>
                      </a:r>
                      <a:endParaRPr lang="en-IN" sz="1800" b="0" strike="noStrike" spc="-1" dirty="0">
                        <a:highlight>
                          <a:srgbClr val="FFFF00"/>
                        </a:highlight>
                        <a:latin typeface="Arial"/>
                      </a:endParaRPr>
                    </a:p>
                  </a:txBody>
                  <a:tcPr>
                    <a:lnL>
                      <a:noFill/>
                    </a:lnL>
                    <a:lnR>
                      <a:noFill/>
                    </a:lnR>
                    <a:lnT>
                      <a:noFill/>
                    </a:lnT>
                    <a:lnB>
                      <a:noFill/>
                    </a:lnB>
                    <a:solidFill>
                      <a:srgbClr val="4BACC6">
                        <a:alpha val="20000"/>
                      </a:srgbClr>
                    </a:solidFill>
                  </a:tcPr>
                </a:tc>
                <a:tc>
                  <a:txBody>
                    <a:bodyPr/>
                    <a:lstStyle/>
                    <a:p>
                      <a:pPr algn="ctr">
                        <a:lnSpc>
                          <a:spcPct val="100000"/>
                        </a:lnSpc>
                        <a:buNone/>
                      </a:pPr>
                      <a:r>
                        <a:rPr lang="en-US" sz="1800" b="0" strike="noStrike" spc="-1" dirty="0">
                          <a:solidFill>
                            <a:srgbClr val="000000"/>
                          </a:solidFill>
                          <a:highlight>
                            <a:srgbClr val="FFFF00"/>
                          </a:highlight>
                          <a:latin typeface="comic"/>
                        </a:rPr>
                        <a:t>150</a:t>
                      </a:r>
                      <a:endParaRPr lang="en-IN" sz="1800" b="0" strike="noStrike" spc="-1" dirty="0">
                        <a:highlight>
                          <a:srgbClr val="FFFF00"/>
                        </a:highlight>
                        <a:latin typeface="Arial"/>
                      </a:endParaRPr>
                    </a:p>
                  </a:txBody>
                  <a:tcPr>
                    <a:lnL>
                      <a:noFill/>
                    </a:lnL>
                    <a:lnR>
                      <a:noFill/>
                    </a:lnR>
                    <a:lnT>
                      <a:noFill/>
                    </a:lnT>
                    <a:lnB>
                      <a:noFill/>
                    </a:lnB>
                    <a:solidFill>
                      <a:srgbClr val="4BACC6">
                        <a:alpha val="20000"/>
                      </a:srgbClr>
                    </a:solidFill>
                  </a:tcPr>
                </a:tc>
                <a:extLst>
                  <a:ext uri="{0D108BD9-81ED-4DB2-BD59-A6C34878D82A}">
                    <a16:rowId xmlns:a16="http://schemas.microsoft.com/office/drawing/2014/main" val="10003"/>
                  </a:ext>
                </a:extLst>
              </a:tr>
              <a:tr h="429840">
                <a:tc>
                  <a:txBody>
                    <a:bodyPr/>
                    <a:lstStyle/>
                    <a:p>
                      <a:pPr algn="ctr">
                        <a:lnSpc>
                          <a:spcPct val="100000"/>
                        </a:lnSpc>
                        <a:buNone/>
                      </a:pPr>
                      <a:r>
                        <a:rPr lang="en-US" sz="1800" b="0" strike="noStrike" spc="-1">
                          <a:solidFill>
                            <a:srgbClr val="000000"/>
                          </a:solidFill>
                          <a:latin typeface="comic"/>
                        </a:rPr>
                        <a:t>ACCOMPANY/ SPOUSE</a:t>
                      </a:r>
                      <a:endParaRPr lang="en-IN" sz="1800" b="0" strike="noStrike" spc="-1">
                        <a:latin typeface="Arial"/>
                      </a:endParaRPr>
                    </a:p>
                  </a:txBody>
                  <a:tcPr>
                    <a:lnL>
                      <a:noFill/>
                    </a:lnL>
                    <a:lnR>
                      <a:noFill/>
                    </a:lnR>
                    <a:lnT>
                      <a:noFill/>
                    </a:lnT>
                    <a:lnB w="12240">
                      <a:solidFill>
                        <a:srgbClr val="4BACC6"/>
                      </a:solidFill>
                    </a:lnB>
                    <a:noFill/>
                  </a:tcPr>
                </a:tc>
                <a:tc>
                  <a:txBody>
                    <a:bodyPr/>
                    <a:lstStyle/>
                    <a:p>
                      <a:pPr algn="ctr">
                        <a:lnSpc>
                          <a:spcPct val="100000"/>
                        </a:lnSpc>
                        <a:buNone/>
                      </a:pPr>
                      <a:r>
                        <a:rPr lang="en-US" sz="1800" b="0" strike="noStrike" spc="-1">
                          <a:solidFill>
                            <a:srgbClr val="000000"/>
                          </a:solidFill>
                          <a:highlight>
                            <a:srgbClr val="FFFF00"/>
                          </a:highlight>
                          <a:latin typeface="comic"/>
                        </a:rPr>
                        <a:t>4000</a:t>
                      </a:r>
                      <a:endParaRPr lang="en-IN" sz="1800" b="0" strike="noStrike" spc="-1">
                        <a:highlight>
                          <a:srgbClr val="FFFF00"/>
                        </a:highlight>
                        <a:latin typeface="Arial"/>
                      </a:endParaRPr>
                    </a:p>
                  </a:txBody>
                  <a:tcPr>
                    <a:lnL>
                      <a:noFill/>
                    </a:lnL>
                    <a:lnR>
                      <a:noFill/>
                    </a:lnR>
                    <a:lnT>
                      <a:noFill/>
                    </a:lnT>
                    <a:lnB w="12240">
                      <a:solidFill>
                        <a:srgbClr val="4BACC6"/>
                      </a:solidFill>
                    </a:lnB>
                    <a:noFill/>
                  </a:tcPr>
                </a:tc>
                <a:tc>
                  <a:txBody>
                    <a:bodyPr/>
                    <a:lstStyle/>
                    <a:p>
                      <a:pPr algn="ctr">
                        <a:lnSpc>
                          <a:spcPct val="100000"/>
                        </a:lnSpc>
                        <a:buNone/>
                      </a:pPr>
                      <a:r>
                        <a:rPr lang="en-US" sz="1800" b="0" strike="noStrike" spc="-1" dirty="0">
                          <a:solidFill>
                            <a:srgbClr val="000000"/>
                          </a:solidFill>
                          <a:highlight>
                            <a:srgbClr val="FFFF00"/>
                          </a:highlight>
                          <a:latin typeface="comic"/>
                        </a:rPr>
                        <a:t>150</a:t>
                      </a:r>
                      <a:endParaRPr lang="en-IN" sz="1800" b="0" strike="noStrike" spc="-1" dirty="0">
                        <a:highlight>
                          <a:srgbClr val="FFFF00"/>
                        </a:highlight>
                        <a:latin typeface="Arial"/>
                      </a:endParaRPr>
                    </a:p>
                  </a:txBody>
                  <a:tcPr>
                    <a:lnL>
                      <a:noFill/>
                    </a:lnL>
                    <a:lnR>
                      <a:noFill/>
                    </a:lnR>
                    <a:lnT>
                      <a:noFill/>
                    </a:lnT>
                    <a:lnB w="12240">
                      <a:solidFill>
                        <a:srgbClr val="4BACC6"/>
                      </a:solidFill>
                    </a:lnB>
                    <a:noFill/>
                  </a:tcPr>
                </a:tc>
                <a:extLst>
                  <a:ext uri="{0D108BD9-81ED-4DB2-BD59-A6C34878D82A}">
                    <a16:rowId xmlns:a16="http://schemas.microsoft.com/office/drawing/2014/main" val="10004"/>
                  </a:ext>
                </a:extLst>
              </a:tr>
            </a:tbl>
          </a:graphicData>
        </a:graphic>
      </p:graphicFrame>
      <p:sp>
        <p:nvSpPr>
          <p:cNvPr id="237" name="TextBox 73"/>
          <p:cNvSpPr/>
          <p:nvPr/>
        </p:nvSpPr>
        <p:spPr>
          <a:xfrm>
            <a:off x="1382040" y="4676040"/>
            <a:ext cx="525744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1" strike="noStrike" spc="-1">
                <a:solidFill>
                  <a:srgbClr val="632523"/>
                </a:solidFill>
                <a:latin typeface="Tahoma"/>
                <a:ea typeface="Tahoma"/>
              </a:rPr>
              <a:t>Registration and Payment Link</a:t>
            </a:r>
            <a:r>
              <a:rPr lang="en-US" sz="2400" b="1" strike="noStrike" spc="-1">
                <a:solidFill>
                  <a:srgbClr val="000000"/>
                </a:solidFill>
                <a:latin typeface="Tahoma"/>
                <a:ea typeface="Tahoma"/>
              </a:rPr>
              <a:t> :</a:t>
            </a:r>
            <a:endParaRPr lang="en-IN" sz="2400" b="0" strike="noStrike" spc="-1">
              <a:latin typeface="Arial"/>
            </a:endParaRPr>
          </a:p>
        </p:txBody>
      </p:sp>
      <p:sp>
        <p:nvSpPr>
          <p:cNvPr id="238"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pic>
        <p:nvPicPr>
          <p:cNvPr id="239" name="Content Placeholder 5"/>
          <p:cNvPicPr/>
          <p:nvPr/>
        </p:nvPicPr>
        <p:blipFill>
          <a:blip r:embed="rId16"/>
          <a:stretch/>
        </p:blipFill>
        <p:spPr>
          <a:xfrm>
            <a:off x="4662000" y="5251320"/>
            <a:ext cx="2640600" cy="3897360"/>
          </a:xfrm>
          <a:prstGeom prst="rect">
            <a:avLst/>
          </a:prstGeom>
          <a:ln w="0">
            <a:noFill/>
          </a:ln>
        </p:spPr>
      </p:pic>
      <p:sp>
        <p:nvSpPr>
          <p:cNvPr id="240" name="Text Box 8"/>
          <p:cNvSpPr/>
          <p:nvPr/>
        </p:nvSpPr>
        <p:spPr>
          <a:xfrm>
            <a:off x="471240" y="5742360"/>
            <a:ext cx="3972600" cy="1766160"/>
          </a:xfrm>
          <a:prstGeom prst="rect">
            <a:avLst/>
          </a:prstGeom>
          <a:solidFill>
            <a:srgbClr val="FFFF00"/>
          </a:solidFill>
          <a:ln w="25400">
            <a:solidFill>
              <a:srgbClr val="F79646">
                <a:lumMod val="60000"/>
                <a:lumOff val="40000"/>
              </a:srgbClr>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1" strike="noStrike" spc="-1">
                <a:solidFill>
                  <a:srgbClr val="000000"/>
                </a:solidFill>
                <a:latin typeface="Calibri"/>
              </a:rPr>
              <a:t>Registration Link :</a:t>
            </a:r>
            <a:endParaRPr lang="en-IN" sz="2000" b="0" strike="noStrike" spc="-1">
              <a:latin typeface="Arial"/>
            </a:endParaRPr>
          </a:p>
          <a:p>
            <a:pPr>
              <a:lnSpc>
                <a:spcPct val="100000"/>
              </a:lnSpc>
              <a:buNone/>
            </a:pPr>
            <a:r>
              <a:rPr lang="en-US" sz="1800" b="0" strike="noStrike" spc="-1">
                <a:solidFill>
                  <a:srgbClr val="000000"/>
                </a:solidFill>
                <a:latin typeface="Calibri"/>
              </a:rPr>
              <a:t>https://docs.google.com/forms/d/1I_CkazyrMsuG8mRVAC3HyJ6LvN2ORfP5qnD5u4tpmFI/edit?chromeless=1</a:t>
            </a:r>
            <a:endParaRPr lang="en-IN" sz="1800" b="0" strike="noStrike" spc="-1">
              <a:latin typeface="Arial"/>
            </a:endParaRPr>
          </a:p>
        </p:txBody>
      </p:sp>
      <p:sp>
        <p:nvSpPr>
          <p:cNvPr id="241" name="Text Box 10"/>
          <p:cNvSpPr/>
          <p:nvPr/>
        </p:nvSpPr>
        <p:spPr>
          <a:xfrm>
            <a:off x="471240" y="7189560"/>
            <a:ext cx="3972600" cy="1491840"/>
          </a:xfrm>
          <a:prstGeom prst="rect">
            <a:avLst/>
          </a:prstGeom>
          <a:solidFill>
            <a:srgbClr val="FFFF00"/>
          </a:solidFill>
          <a:ln w="25400">
            <a:solidFill>
              <a:srgbClr val="F79646">
                <a:lumMod val="60000"/>
                <a:lumOff val="40000"/>
              </a:srgbClr>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1" strike="noStrike" spc="-1">
                <a:solidFill>
                  <a:srgbClr val="000000"/>
                </a:solidFill>
                <a:latin typeface="Calibri"/>
              </a:rPr>
              <a:t>Bank Details :</a:t>
            </a:r>
            <a:endParaRPr lang="en-IN" sz="2000" b="0" strike="noStrike" spc="-1">
              <a:latin typeface="Arial"/>
            </a:endParaRPr>
          </a:p>
          <a:p>
            <a:pPr>
              <a:lnSpc>
                <a:spcPct val="100000"/>
              </a:lnSpc>
              <a:buNone/>
            </a:pPr>
            <a:r>
              <a:rPr lang="en-US" sz="1800" b="0" strike="noStrike" spc="-1">
                <a:solidFill>
                  <a:srgbClr val="000000"/>
                </a:solidFill>
                <a:latin typeface="Calibri"/>
              </a:rPr>
              <a:t>Account No. :50100489460550</a:t>
            </a:r>
            <a:endParaRPr lang="en-IN" sz="1800" b="0" strike="noStrike" spc="-1">
              <a:latin typeface="Arial"/>
            </a:endParaRPr>
          </a:p>
          <a:p>
            <a:pPr>
              <a:lnSpc>
                <a:spcPct val="100000"/>
              </a:lnSpc>
              <a:buNone/>
            </a:pPr>
            <a:r>
              <a:rPr lang="en-US" sz="1800" b="0" strike="noStrike" spc="-1">
                <a:solidFill>
                  <a:srgbClr val="000000"/>
                </a:solidFill>
                <a:latin typeface="Calibri"/>
              </a:rPr>
              <a:t>Bank Name :HDFC</a:t>
            </a:r>
            <a:endParaRPr lang="en-IN" sz="1800" b="0" strike="noStrike" spc="-1">
              <a:latin typeface="Arial"/>
            </a:endParaRPr>
          </a:p>
          <a:p>
            <a:pPr>
              <a:lnSpc>
                <a:spcPct val="100000"/>
              </a:lnSpc>
              <a:buNone/>
            </a:pPr>
            <a:r>
              <a:rPr lang="en-US" sz="1800" b="0" strike="noStrike" spc="-1">
                <a:solidFill>
                  <a:srgbClr val="000000"/>
                </a:solidFill>
                <a:latin typeface="Calibri"/>
              </a:rPr>
              <a:t>IFSC Code : HDFC0000324</a:t>
            </a:r>
            <a:endParaRPr lang="en-IN" sz="1800" b="0" strike="noStrike" spc="-1">
              <a:latin typeface="Arial"/>
            </a:endParaRPr>
          </a:p>
          <a:p>
            <a:pPr>
              <a:lnSpc>
                <a:spcPct val="100000"/>
              </a:lnSpc>
              <a:buNone/>
            </a:pPr>
            <a:r>
              <a:rPr lang="en-US" sz="1800" b="0" strike="noStrike" spc="-1">
                <a:solidFill>
                  <a:srgbClr val="000000"/>
                </a:solidFill>
                <a:latin typeface="Calibri"/>
              </a:rPr>
              <a:t>Branch Name : ASANSOL</a:t>
            </a:r>
            <a:endParaRPr lang="en-IN" sz="1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object 2"/>
          <p:cNvGrpSpPr/>
          <p:nvPr/>
        </p:nvGrpSpPr>
        <p:grpSpPr>
          <a:xfrm>
            <a:off x="0" y="0"/>
            <a:ext cx="7772040" cy="10058040"/>
            <a:chOff x="0" y="0"/>
            <a:chExt cx="7772040" cy="10058040"/>
          </a:xfrm>
        </p:grpSpPr>
        <p:pic>
          <p:nvPicPr>
            <p:cNvPr id="243" name="object 3"/>
            <p:cNvPicPr/>
            <p:nvPr/>
          </p:nvPicPr>
          <p:blipFill>
            <a:blip r:embed="rId2"/>
            <a:stretch/>
          </p:blipFill>
          <p:spPr>
            <a:xfrm>
              <a:off x="0" y="0"/>
              <a:ext cx="7772040" cy="10058040"/>
            </a:xfrm>
            <a:prstGeom prst="rect">
              <a:avLst/>
            </a:prstGeom>
            <a:ln>
              <a:solidFill>
                <a:srgbClr val="000000"/>
              </a:solidFill>
              <a:round/>
            </a:ln>
            <a:effectLst>
              <a:outerShdw blurRad="39960" dist="20160" dir="5400000" rotWithShape="0">
                <a:srgbClr val="000000">
                  <a:alpha val="38000"/>
                </a:srgbClr>
              </a:outerShdw>
            </a:effectLst>
          </p:spPr>
        </p:pic>
        <p:sp>
          <p:nvSpPr>
            <p:cNvPr id="244" name="object 4"/>
            <p:cNvSpPr/>
            <p:nvPr/>
          </p:nvSpPr>
          <p:spPr>
            <a:xfrm>
              <a:off x="457200" y="457200"/>
              <a:ext cx="6857640" cy="9036360"/>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a:gradFill rotWithShape="0">
              <a:gsLst>
                <a:gs pos="0">
                  <a:srgbClr val="D0D0D0"/>
                </a:gs>
                <a:gs pos="100000">
                  <a:srgbClr val="EDEDED"/>
                </a:gs>
              </a:gsLst>
              <a:lin ang="16200000"/>
            </a:gradFill>
            <a:ln>
              <a:solidFill>
                <a:srgbClr val="000000"/>
              </a:solidFill>
              <a:round/>
            </a:ln>
            <a:effectLst>
              <a:outerShdw blurRad="39960" dist="20160" dir="5400000" rotWithShape="0">
                <a:srgbClr val="000000">
                  <a:alpha val="38000"/>
                </a:srgbClr>
              </a:outerShdw>
            </a:effectLst>
          </p:spPr>
          <p:style>
            <a:lnRef idx="1">
              <a:schemeClr val="dk1"/>
            </a:lnRef>
            <a:fillRef idx="2">
              <a:schemeClr val="dk1"/>
            </a:fillRef>
            <a:effectRef idx="1">
              <a:schemeClr val="dk1"/>
            </a:effectRef>
            <a:fontRef idx="minor"/>
          </p:style>
        </p:sp>
      </p:grpSp>
      <p:pic>
        <p:nvPicPr>
          <p:cNvPr id="245" name="Picture 12" descr="Abrasion Resistant Coating Service"/>
          <p:cNvPicPr/>
          <p:nvPr/>
        </p:nvPicPr>
        <p:blipFill>
          <a:blip r:embed="rId3"/>
          <a:stretch/>
        </p:blipFill>
        <p:spPr>
          <a:xfrm>
            <a:off x="333720" y="314280"/>
            <a:ext cx="7052760" cy="9429480"/>
          </a:xfrm>
          <a:prstGeom prst="rect">
            <a:avLst/>
          </a:prstGeom>
          <a:ln w="0">
            <a:noFill/>
          </a:ln>
        </p:spPr>
      </p:pic>
      <p:sp>
        <p:nvSpPr>
          <p:cNvPr id="246" name="PlaceHolder 1"/>
          <p:cNvSpPr>
            <a:spLocks noGrp="1"/>
          </p:cNvSpPr>
          <p:nvPr>
            <p:ph type="title"/>
          </p:nvPr>
        </p:nvSpPr>
        <p:spPr>
          <a:xfrm>
            <a:off x="1314360" y="2886120"/>
            <a:ext cx="1753920" cy="1692000"/>
          </a:xfrm>
          <a:prstGeom prst="rect">
            <a:avLst/>
          </a:prstGeom>
          <a:noFill/>
          <a:ln w="0">
            <a:noFill/>
          </a:ln>
        </p:spPr>
        <p:txBody>
          <a:bodyPr lIns="0" tIns="12600" rIns="0" bIns="0" anchor="t">
            <a:noAutofit/>
          </a:bodyPr>
          <a:lstStyle/>
          <a:p>
            <a:pPr marL="12600">
              <a:lnSpc>
                <a:spcPct val="100000"/>
              </a:lnSpc>
              <a:spcBef>
                <a:spcPts val="99"/>
              </a:spcBef>
              <a:buNone/>
            </a:pPr>
            <a:r>
              <a:rPr lang="en-US" sz="3000" b="1" strike="noStrike" spc="49">
                <a:solidFill>
                  <a:srgbClr val="00421E"/>
                </a:solidFill>
                <a:latin typeface="Tahoma"/>
                <a:ea typeface="Tahoma"/>
              </a:rPr>
              <a:t>Sou</a:t>
            </a:r>
            <a:r>
              <a:rPr lang="en-US" sz="3000" b="1" strike="noStrike" spc="-7">
                <a:solidFill>
                  <a:srgbClr val="00421E"/>
                </a:solidFill>
                <a:latin typeface="Tahoma"/>
                <a:ea typeface="Tahoma"/>
              </a:rPr>
              <a:t>v</a:t>
            </a:r>
            <a:r>
              <a:rPr lang="en-US" sz="3000" b="1" strike="noStrike" spc="29">
                <a:solidFill>
                  <a:srgbClr val="00421E"/>
                </a:solidFill>
                <a:latin typeface="Tahoma"/>
                <a:ea typeface="Tahoma"/>
              </a:rPr>
              <a:t>enir</a:t>
            </a:r>
            <a:endParaRPr lang="en-US" sz="3000" b="0" strike="noStrike" spc="-1">
              <a:solidFill>
                <a:srgbClr val="000000"/>
              </a:solidFill>
              <a:latin typeface="Calibri"/>
            </a:endParaRPr>
          </a:p>
        </p:txBody>
      </p:sp>
      <p:sp>
        <p:nvSpPr>
          <p:cNvPr id="247" name="object 25"/>
          <p:cNvSpPr/>
          <p:nvPr/>
        </p:nvSpPr>
        <p:spPr>
          <a:xfrm>
            <a:off x="671400" y="2886120"/>
            <a:ext cx="600840" cy="600840"/>
          </a:xfrm>
          <a:custGeom>
            <a:avLst/>
            <a:gdLst/>
            <a:ahLst/>
            <a:cxnLst/>
            <a:rect l="l" t="t" r="r" b="b"/>
            <a:pathLst>
              <a:path w="601344" h="601344">
                <a:moveTo>
                  <a:pt x="489038" y="188899"/>
                </a:moveTo>
                <a:lnTo>
                  <a:pt x="488149" y="185089"/>
                </a:lnTo>
                <a:lnTo>
                  <a:pt x="487387" y="181406"/>
                </a:lnTo>
                <a:lnTo>
                  <a:pt x="484847" y="178485"/>
                </a:lnTo>
                <a:lnTo>
                  <a:pt x="481545" y="176707"/>
                </a:lnTo>
                <a:lnTo>
                  <a:pt x="456526" y="164185"/>
                </a:lnTo>
                <a:lnTo>
                  <a:pt x="456526" y="192074"/>
                </a:lnTo>
                <a:lnTo>
                  <a:pt x="422363" y="234746"/>
                </a:lnTo>
                <a:lnTo>
                  <a:pt x="397852" y="222478"/>
                </a:lnTo>
                <a:lnTo>
                  <a:pt x="397852" y="250494"/>
                </a:lnTo>
                <a:lnTo>
                  <a:pt x="300570" y="299135"/>
                </a:lnTo>
                <a:lnTo>
                  <a:pt x="288251" y="292976"/>
                </a:lnTo>
                <a:lnTo>
                  <a:pt x="288251" y="348792"/>
                </a:lnTo>
                <a:lnTo>
                  <a:pt x="288251" y="455599"/>
                </a:lnTo>
                <a:lnTo>
                  <a:pt x="187921" y="405561"/>
                </a:lnTo>
                <a:lnTo>
                  <a:pt x="187921" y="358444"/>
                </a:lnTo>
                <a:lnTo>
                  <a:pt x="245071" y="386892"/>
                </a:lnTo>
                <a:lnTo>
                  <a:pt x="245071" y="387019"/>
                </a:lnTo>
                <a:lnTo>
                  <a:pt x="245579" y="387019"/>
                </a:lnTo>
                <a:lnTo>
                  <a:pt x="247103" y="387781"/>
                </a:lnTo>
                <a:lnTo>
                  <a:pt x="248881" y="388289"/>
                </a:lnTo>
                <a:lnTo>
                  <a:pt x="250532" y="388289"/>
                </a:lnTo>
                <a:lnTo>
                  <a:pt x="250532" y="388162"/>
                </a:lnTo>
                <a:lnTo>
                  <a:pt x="252183" y="388162"/>
                </a:lnTo>
                <a:lnTo>
                  <a:pt x="253707" y="387781"/>
                </a:lnTo>
                <a:lnTo>
                  <a:pt x="255231" y="387146"/>
                </a:lnTo>
                <a:lnTo>
                  <a:pt x="255612" y="387019"/>
                </a:lnTo>
                <a:lnTo>
                  <a:pt x="255866" y="386892"/>
                </a:lnTo>
                <a:lnTo>
                  <a:pt x="256247" y="386765"/>
                </a:lnTo>
                <a:lnTo>
                  <a:pt x="257771" y="386003"/>
                </a:lnTo>
                <a:lnTo>
                  <a:pt x="259041" y="384987"/>
                </a:lnTo>
                <a:lnTo>
                  <a:pt x="260057" y="383717"/>
                </a:lnTo>
                <a:lnTo>
                  <a:pt x="260057" y="383590"/>
                </a:lnTo>
                <a:lnTo>
                  <a:pt x="260311" y="383590"/>
                </a:lnTo>
                <a:lnTo>
                  <a:pt x="260311" y="383463"/>
                </a:lnTo>
                <a:lnTo>
                  <a:pt x="279234" y="359968"/>
                </a:lnTo>
                <a:lnTo>
                  <a:pt x="288251" y="348792"/>
                </a:lnTo>
                <a:lnTo>
                  <a:pt x="288251" y="292976"/>
                </a:lnTo>
                <a:lnTo>
                  <a:pt x="281139" y="289420"/>
                </a:lnTo>
                <a:lnTo>
                  <a:pt x="281139" y="317296"/>
                </a:lnTo>
                <a:lnTo>
                  <a:pt x="247103" y="359968"/>
                </a:lnTo>
                <a:lnTo>
                  <a:pt x="244055" y="358444"/>
                </a:lnTo>
                <a:lnTo>
                  <a:pt x="144741" y="308787"/>
                </a:lnTo>
                <a:lnTo>
                  <a:pt x="178777" y="266242"/>
                </a:lnTo>
                <a:lnTo>
                  <a:pt x="281139" y="317296"/>
                </a:lnTo>
                <a:lnTo>
                  <a:pt x="281139" y="289420"/>
                </a:lnTo>
                <a:lnTo>
                  <a:pt x="234861" y="266242"/>
                </a:lnTo>
                <a:lnTo>
                  <a:pt x="203415" y="250494"/>
                </a:lnTo>
                <a:lnTo>
                  <a:pt x="234861" y="234746"/>
                </a:lnTo>
                <a:lnTo>
                  <a:pt x="300570" y="201853"/>
                </a:lnTo>
                <a:lnTo>
                  <a:pt x="397852" y="250494"/>
                </a:lnTo>
                <a:lnTo>
                  <a:pt x="397852" y="222478"/>
                </a:lnTo>
                <a:lnTo>
                  <a:pt x="356654" y="201853"/>
                </a:lnTo>
                <a:lnTo>
                  <a:pt x="320128" y="183565"/>
                </a:lnTo>
                <a:lnTo>
                  <a:pt x="332689" y="167817"/>
                </a:lnTo>
                <a:lnTo>
                  <a:pt x="354164" y="140893"/>
                </a:lnTo>
                <a:lnTo>
                  <a:pt x="456526" y="192074"/>
                </a:lnTo>
                <a:lnTo>
                  <a:pt x="456526" y="164185"/>
                </a:lnTo>
                <a:lnTo>
                  <a:pt x="410057" y="140893"/>
                </a:lnTo>
                <a:lnTo>
                  <a:pt x="356323" y="113969"/>
                </a:lnTo>
                <a:lnTo>
                  <a:pt x="350989" y="111429"/>
                </a:lnTo>
                <a:lnTo>
                  <a:pt x="344639" y="112826"/>
                </a:lnTo>
                <a:lnTo>
                  <a:pt x="340956" y="117525"/>
                </a:lnTo>
                <a:lnTo>
                  <a:pt x="300570" y="167817"/>
                </a:lnTo>
                <a:lnTo>
                  <a:pt x="281139" y="143560"/>
                </a:lnTo>
                <a:lnTo>
                  <a:pt x="281139" y="183565"/>
                </a:lnTo>
                <a:lnTo>
                  <a:pt x="178777" y="234746"/>
                </a:lnTo>
                <a:lnTo>
                  <a:pt x="144741" y="192074"/>
                </a:lnTo>
                <a:lnTo>
                  <a:pt x="247103" y="140893"/>
                </a:lnTo>
                <a:lnTo>
                  <a:pt x="281139" y="183565"/>
                </a:lnTo>
                <a:lnTo>
                  <a:pt x="281139" y="143560"/>
                </a:lnTo>
                <a:lnTo>
                  <a:pt x="279006" y="140893"/>
                </a:lnTo>
                <a:lnTo>
                  <a:pt x="260311" y="117525"/>
                </a:lnTo>
                <a:lnTo>
                  <a:pt x="256628" y="112826"/>
                </a:lnTo>
                <a:lnTo>
                  <a:pt x="119722" y="176707"/>
                </a:lnTo>
                <a:lnTo>
                  <a:pt x="113118" y="185089"/>
                </a:lnTo>
                <a:lnTo>
                  <a:pt x="112229" y="188899"/>
                </a:lnTo>
                <a:lnTo>
                  <a:pt x="113118" y="192709"/>
                </a:lnTo>
                <a:lnTo>
                  <a:pt x="115531" y="195630"/>
                </a:lnTo>
                <a:lnTo>
                  <a:pt x="159346" y="250494"/>
                </a:lnTo>
                <a:lnTo>
                  <a:pt x="115531" y="305231"/>
                </a:lnTo>
                <a:lnTo>
                  <a:pt x="115531" y="305866"/>
                </a:lnTo>
                <a:lnTo>
                  <a:pt x="115023" y="306374"/>
                </a:lnTo>
                <a:lnTo>
                  <a:pt x="114388" y="306882"/>
                </a:lnTo>
                <a:lnTo>
                  <a:pt x="114261" y="307517"/>
                </a:lnTo>
                <a:lnTo>
                  <a:pt x="110959" y="313613"/>
                </a:lnTo>
                <a:lnTo>
                  <a:pt x="113499" y="321233"/>
                </a:lnTo>
                <a:lnTo>
                  <a:pt x="119722" y="324281"/>
                </a:lnTo>
                <a:lnTo>
                  <a:pt x="162902" y="345871"/>
                </a:lnTo>
                <a:lnTo>
                  <a:pt x="162902" y="413816"/>
                </a:lnTo>
                <a:lnTo>
                  <a:pt x="163156" y="414451"/>
                </a:lnTo>
                <a:lnTo>
                  <a:pt x="163156" y="414959"/>
                </a:lnTo>
                <a:lnTo>
                  <a:pt x="163410" y="416864"/>
                </a:lnTo>
                <a:lnTo>
                  <a:pt x="163791" y="417626"/>
                </a:lnTo>
                <a:lnTo>
                  <a:pt x="164045" y="418261"/>
                </a:lnTo>
                <a:lnTo>
                  <a:pt x="164553" y="419023"/>
                </a:lnTo>
                <a:lnTo>
                  <a:pt x="165061" y="419531"/>
                </a:lnTo>
                <a:lnTo>
                  <a:pt x="165315" y="420420"/>
                </a:lnTo>
                <a:lnTo>
                  <a:pt x="165696" y="421055"/>
                </a:lnTo>
                <a:lnTo>
                  <a:pt x="166331" y="421690"/>
                </a:lnTo>
                <a:lnTo>
                  <a:pt x="166839" y="422325"/>
                </a:lnTo>
                <a:lnTo>
                  <a:pt x="168363" y="423341"/>
                </a:lnTo>
                <a:lnTo>
                  <a:pt x="168871" y="423722"/>
                </a:lnTo>
                <a:lnTo>
                  <a:pt x="169252" y="424230"/>
                </a:lnTo>
                <a:lnTo>
                  <a:pt x="294982" y="487095"/>
                </a:lnTo>
                <a:lnTo>
                  <a:pt x="295236" y="487095"/>
                </a:lnTo>
                <a:lnTo>
                  <a:pt x="295363" y="487222"/>
                </a:lnTo>
                <a:lnTo>
                  <a:pt x="295617" y="487349"/>
                </a:lnTo>
                <a:lnTo>
                  <a:pt x="295998" y="487476"/>
                </a:lnTo>
                <a:lnTo>
                  <a:pt x="296252" y="487603"/>
                </a:lnTo>
                <a:lnTo>
                  <a:pt x="297649" y="488111"/>
                </a:lnTo>
                <a:lnTo>
                  <a:pt x="299046" y="488365"/>
                </a:lnTo>
                <a:lnTo>
                  <a:pt x="302221" y="488365"/>
                </a:lnTo>
                <a:lnTo>
                  <a:pt x="303491" y="488111"/>
                </a:lnTo>
                <a:lnTo>
                  <a:pt x="305269" y="487476"/>
                </a:lnTo>
                <a:lnTo>
                  <a:pt x="305523" y="487349"/>
                </a:lnTo>
                <a:lnTo>
                  <a:pt x="306031" y="487222"/>
                </a:lnTo>
                <a:lnTo>
                  <a:pt x="306031" y="487095"/>
                </a:lnTo>
                <a:lnTo>
                  <a:pt x="306158" y="487095"/>
                </a:lnTo>
                <a:lnTo>
                  <a:pt x="369214" y="455599"/>
                </a:lnTo>
                <a:lnTo>
                  <a:pt x="431507" y="424484"/>
                </a:lnTo>
                <a:lnTo>
                  <a:pt x="438365" y="358444"/>
                </a:lnTo>
                <a:lnTo>
                  <a:pt x="438365" y="345871"/>
                </a:lnTo>
                <a:lnTo>
                  <a:pt x="484847" y="322630"/>
                </a:lnTo>
                <a:lnTo>
                  <a:pt x="487387" y="319455"/>
                </a:lnTo>
                <a:lnTo>
                  <a:pt x="488149" y="315772"/>
                </a:lnTo>
                <a:lnTo>
                  <a:pt x="489038" y="312089"/>
                </a:lnTo>
                <a:lnTo>
                  <a:pt x="488149" y="308152"/>
                </a:lnTo>
                <a:lnTo>
                  <a:pt x="485736" y="305231"/>
                </a:lnTo>
                <a:lnTo>
                  <a:pt x="456526" y="268757"/>
                </a:lnTo>
                <a:lnTo>
                  <a:pt x="456526" y="308787"/>
                </a:lnTo>
                <a:lnTo>
                  <a:pt x="413346" y="330377"/>
                </a:lnTo>
                <a:lnTo>
                  <a:pt x="413346" y="358444"/>
                </a:lnTo>
                <a:lnTo>
                  <a:pt x="413346" y="405561"/>
                </a:lnTo>
                <a:lnTo>
                  <a:pt x="313143" y="455599"/>
                </a:lnTo>
                <a:lnTo>
                  <a:pt x="313143" y="348792"/>
                </a:lnTo>
                <a:lnTo>
                  <a:pt x="341147" y="383717"/>
                </a:lnTo>
                <a:lnTo>
                  <a:pt x="343369" y="386511"/>
                </a:lnTo>
                <a:lnTo>
                  <a:pt x="347052" y="388289"/>
                </a:lnTo>
                <a:lnTo>
                  <a:pt x="352640" y="388289"/>
                </a:lnTo>
                <a:lnTo>
                  <a:pt x="354545" y="387781"/>
                </a:lnTo>
                <a:lnTo>
                  <a:pt x="410286" y="359968"/>
                </a:lnTo>
                <a:lnTo>
                  <a:pt x="413346" y="358444"/>
                </a:lnTo>
                <a:lnTo>
                  <a:pt x="413346" y="330377"/>
                </a:lnTo>
                <a:lnTo>
                  <a:pt x="354164" y="359968"/>
                </a:lnTo>
                <a:lnTo>
                  <a:pt x="345249" y="348792"/>
                </a:lnTo>
                <a:lnTo>
                  <a:pt x="320128" y="317296"/>
                </a:lnTo>
                <a:lnTo>
                  <a:pt x="356489" y="299135"/>
                </a:lnTo>
                <a:lnTo>
                  <a:pt x="422363" y="266242"/>
                </a:lnTo>
                <a:lnTo>
                  <a:pt x="456526" y="308787"/>
                </a:lnTo>
                <a:lnTo>
                  <a:pt x="456526" y="268757"/>
                </a:lnTo>
                <a:lnTo>
                  <a:pt x="454520" y="266242"/>
                </a:lnTo>
                <a:lnTo>
                  <a:pt x="441921" y="250494"/>
                </a:lnTo>
                <a:lnTo>
                  <a:pt x="454494" y="234746"/>
                </a:lnTo>
                <a:lnTo>
                  <a:pt x="485736" y="195630"/>
                </a:lnTo>
                <a:lnTo>
                  <a:pt x="488149" y="192709"/>
                </a:lnTo>
                <a:lnTo>
                  <a:pt x="489038" y="188899"/>
                </a:lnTo>
                <a:close/>
              </a:path>
              <a:path w="601344" h="601344">
                <a:moveTo>
                  <a:pt x="601218" y="300609"/>
                </a:moveTo>
                <a:lnTo>
                  <a:pt x="597281" y="251828"/>
                </a:lnTo>
                <a:lnTo>
                  <a:pt x="585889" y="205562"/>
                </a:lnTo>
                <a:lnTo>
                  <a:pt x="576072" y="182346"/>
                </a:lnTo>
                <a:lnTo>
                  <a:pt x="576072" y="300609"/>
                </a:lnTo>
                <a:lnTo>
                  <a:pt x="571614" y="350062"/>
                </a:lnTo>
                <a:lnTo>
                  <a:pt x="558800" y="396633"/>
                </a:lnTo>
                <a:lnTo>
                  <a:pt x="538403" y="439534"/>
                </a:lnTo>
                <a:lnTo>
                  <a:pt x="511200" y="477989"/>
                </a:lnTo>
                <a:lnTo>
                  <a:pt x="477977" y="511213"/>
                </a:lnTo>
                <a:lnTo>
                  <a:pt x="439521" y="538416"/>
                </a:lnTo>
                <a:lnTo>
                  <a:pt x="396621" y="558812"/>
                </a:lnTo>
                <a:lnTo>
                  <a:pt x="350050" y="571627"/>
                </a:lnTo>
                <a:lnTo>
                  <a:pt x="300609" y="576072"/>
                </a:lnTo>
                <a:lnTo>
                  <a:pt x="251155" y="571627"/>
                </a:lnTo>
                <a:lnTo>
                  <a:pt x="204584" y="558812"/>
                </a:lnTo>
                <a:lnTo>
                  <a:pt x="161683" y="538416"/>
                </a:lnTo>
                <a:lnTo>
                  <a:pt x="123228" y="511213"/>
                </a:lnTo>
                <a:lnTo>
                  <a:pt x="90004" y="477989"/>
                </a:lnTo>
                <a:lnTo>
                  <a:pt x="62801" y="439534"/>
                </a:lnTo>
                <a:lnTo>
                  <a:pt x="42405" y="396633"/>
                </a:lnTo>
                <a:lnTo>
                  <a:pt x="29591" y="350062"/>
                </a:lnTo>
                <a:lnTo>
                  <a:pt x="25146" y="300609"/>
                </a:lnTo>
                <a:lnTo>
                  <a:pt x="29591" y="251091"/>
                </a:lnTo>
                <a:lnTo>
                  <a:pt x="42405" y="204482"/>
                </a:lnTo>
                <a:lnTo>
                  <a:pt x="62801" y="161544"/>
                </a:lnTo>
                <a:lnTo>
                  <a:pt x="90043" y="123037"/>
                </a:lnTo>
                <a:lnTo>
                  <a:pt x="123228" y="89865"/>
                </a:lnTo>
                <a:lnTo>
                  <a:pt x="161683" y="62661"/>
                </a:lnTo>
                <a:lnTo>
                  <a:pt x="204584" y="42278"/>
                </a:lnTo>
                <a:lnTo>
                  <a:pt x="251155" y="29464"/>
                </a:lnTo>
                <a:lnTo>
                  <a:pt x="300609" y="25019"/>
                </a:lnTo>
                <a:lnTo>
                  <a:pt x="350050" y="29464"/>
                </a:lnTo>
                <a:lnTo>
                  <a:pt x="396621" y="42278"/>
                </a:lnTo>
                <a:lnTo>
                  <a:pt x="439521" y="62661"/>
                </a:lnTo>
                <a:lnTo>
                  <a:pt x="477977" y="89865"/>
                </a:lnTo>
                <a:lnTo>
                  <a:pt x="511200" y="123075"/>
                </a:lnTo>
                <a:lnTo>
                  <a:pt x="538403" y="161544"/>
                </a:lnTo>
                <a:lnTo>
                  <a:pt x="558800" y="204482"/>
                </a:lnTo>
                <a:lnTo>
                  <a:pt x="571614" y="251091"/>
                </a:lnTo>
                <a:lnTo>
                  <a:pt x="576072" y="300609"/>
                </a:lnTo>
                <a:lnTo>
                  <a:pt x="576072" y="182346"/>
                </a:lnTo>
                <a:lnTo>
                  <a:pt x="543204" y="123037"/>
                </a:lnTo>
                <a:lnTo>
                  <a:pt x="513156" y="88011"/>
                </a:lnTo>
                <a:lnTo>
                  <a:pt x="478129" y="57975"/>
                </a:lnTo>
                <a:lnTo>
                  <a:pt x="438734" y="33540"/>
                </a:lnTo>
                <a:lnTo>
                  <a:pt x="395605" y="15316"/>
                </a:lnTo>
                <a:lnTo>
                  <a:pt x="349351" y="3937"/>
                </a:lnTo>
                <a:lnTo>
                  <a:pt x="300609" y="0"/>
                </a:lnTo>
                <a:lnTo>
                  <a:pt x="251853" y="3937"/>
                </a:lnTo>
                <a:lnTo>
                  <a:pt x="205600" y="15316"/>
                </a:lnTo>
                <a:lnTo>
                  <a:pt x="162471" y="33540"/>
                </a:lnTo>
                <a:lnTo>
                  <a:pt x="123075" y="57975"/>
                </a:lnTo>
                <a:lnTo>
                  <a:pt x="88049" y="88011"/>
                </a:lnTo>
                <a:lnTo>
                  <a:pt x="57975" y="123075"/>
                </a:lnTo>
                <a:lnTo>
                  <a:pt x="33553" y="162420"/>
                </a:lnTo>
                <a:lnTo>
                  <a:pt x="15316" y="205562"/>
                </a:lnTo>
                <a:lnTo>
                  <a:pt x="3924" y="251828"/>
                </a:lnTo>
                <a:lnTo>
                  <a:pt x="0" y="300609"/>
                </a:lnTo>
                <a:lnTo>
                  <a:pt x="3924" y="349364"/>
                </a:lnTo>
                <a:lnTo>
                  <a:pt x="15316" y="395605"/>
                </a:lnTo>
                <a:lnTo>
                  <a:pt x="33553" y="438721"/>
                </a:lnTo>
                <a:lnTo>
                  <a:pt x="58000" y="478091"/>
                </a:lnTo>
                <a:lnTo>
                  <a:pt x="88049" y="513105"/>
                </a:lnTo>
                <a:lnTo>
                  <a:pt x="123075" y="543128"/>
                </a:lnTo>
                <a:lnTo>
                  <a:pt x="162471" y="567563"/>
                </a:lnTo>
                <a:lnTo>
                  <a:pt x="205600" y="585787"/>
                </a:lnTo>
                <a:lnTo>
                  <a:pt x="251853" y="597166"/>
                </a:lnTo>
                <a:lnTo>
                  <a:pt x="300609" y="601091"/>
                </a:lnTo>
                <a:lnTo>
                  <a:pt x="349351" y="597166"/>
                </a:lnTo>
                <a:lnTo>
                  <a:pt x="395605" y="585787"/>
                </a:lnTo>
                <a:lnTo>
                  <a:pt x="418579" y="576072"/>
                </a:lnTo>
                <a:lnTo>
                  <a:pt x="438734" y="567563"/>
                </a:lnTo>
                <a:lnTo>
                  <a:pt x="478129" y="543128"/>
                </a:lnTo>
                <a:lnTo>
                  <a:pt x="513156" y="513105"/>
                </a:lnTo>
                <a:lnTo>
                  <a:pt x="543204" y="478091"/>
                </a:lnTo>
                <a:lnTo>
                  <a:pt x="567651" y="438721"/>
                </a:lnTo>
                <a:lnTo>
                  <a:pt x="585889" y="395605"/>
                </a:lnTo>
                <a:lnTo>
                  <a:pt x="597281" y="349364"/>
                </a:lnTo>
                <a:lnTo>
                  <a:pt x="601218" y="300609"/>
                </a:lnTo>
                <a:close/>
              </a:path>
            </a:pathLst>
          </a:custGeom>
          <a:solidFill>
            <a:srgbClr val="007DB6"/>
          </a:solidFill>
          <a:ln w="0">
            <a:noFill/>
          </a:ln>
        </p:spPr>
        <p:style>
          <a:lnRef idx="0">
            <a:scrgbClr r="0" g="0" b="0"/>
          </a:lnRef>
          <a:fillRef idx="0">
            <a:scrgbClr r="0" g="0" b="0"/>
          </a:fillRef>
          <a:effectRef idx="0">
            <a:scrgbClr r="0" g="0" b="0"/>
          </a:effectRef>
          <a:fontRef idx="minor"/>
        </p:style>
      </p:sp>
      <p:sp>
        <p:nvSpPr>
          <p:cNvPr id="248"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249" name="object 8"/>
          <p:cNvSpPr/>
          <p:nvPr/>
        </p:nvSpPr>
        <p:spPr>
          <a:xfrm>
            <a:off x="743040" y="885960"/>
            <a:ext cx="3857400" cy="9259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tabLst>
                <a:tab pos="0" algn="l"/>
              </a:tabLst>
            </a:pPr>
            <a:r>
              <a:rPr lang="en-US" sz="3000" b="1" strike="noStrike" spc="49">
                <a:solidFill>
                  <a:srgbClr val="00421E"/>
                </a:solidFill>
                <a:latin typeface="Tahoma"/>
              </a:rPr>
              <a:t>Special Attraction</a:t>
            </a:r>
            <a:endParaRPr lang="en-IN" sz="3000" b="0" strike="noStrike" spc="-1">
              <a:latin typeface="Arial"/>
            </a:endParaRPr>
          </a:p>
        </p:txBody>
      </p:sp>
      <p:sp>
        <p:nvSpPr>
          <p:cNvPr id="250" name="AutoShape 2"/>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51" name="AutoShape 4"/>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52" name="AutoShape 6"/>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53" name="AutoShape 8"/>
          <p:cNvSpPr/>
          <p:nvPr/>
        </p:nvSpPr>
        <p:spPr>
          <a:xfrm>
            <a:off x="155520" y="-144360"/>
            <a:ext cx="304560" cy="304560"/>
          </a:xfrm>
          <a:prstGeom prst="rect">
            <a:avLst/>
          </a:prstGeom>
          <a:noFill/>
          <a:ln w="0">
            <a:noFill/>
          </a:ln>
        </p:spPr>
        <p:style>
          <a:lnRef idx="0">
            <a:scrgbClr r="0" g="0" b="0"/>
          </a:lnRef>
          <a:fillRef idx="0">
            <a:scrgbClr r="0" g="0" b="0"/>
          </a:fillRef>
          <a:effectRef idx="0">
            <a:scrgbClr r="0" g="0" b="0"/>
          </a:effectRef>
          <a:fontRef idx="minor"/>
        </p:style>
      </p:sp>
      <p:sp>
        <p:nvSpPr>
          <p:cNvPr id="254" name="Hexagon 32"/>
          <p:cNvSpPr/>
          <p:nvPr/>
        </p:nvSpPr>
        <p:spPr>
          <a:xfrm>
            <a:off x="3743280" y="6672240"/>
            <a:ext cx="1856880" cy="1499760"/>
          </a:xfrm>
          <a:prstGeom prst="hexagon">
            <a:avLst>
              <a:gd name="adj" fmla="val 25000"/>
              <a:gd name="vf" fmla="val 115470"/>
            </a:avLst>
          </a:prstGeom>
          <a:blipFill rotWithShape="0">
            <a:blip r:embed="rId4"/>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55" name="Hexagon 33"/>
          <p:cNvSpPr/>
          <p:nvPr/>
        </p:nvSpPr>
        <p:spPr>
          <a:xfrm>
            <a:off x="5457960" y="7458120"/>
            <a:ext cx="1856880" cy="1499760"/>
          </a:xfrm>
          <a:prstGeom prst="hexagon">
            <a:avLst>
              <a:gd name="adj" fmla="val 25000"/>
              <a:gd name="vf" fmla="val 115470"/>
            </a:avLst>
          </a:prstGeom>
          <a:blipFill rotWithShape="0">
            <a:blip r:embed="rId5"/>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56" name="Hexagon 34"/>
          <p:cNvSpPr/>
          <p:nvPr/>
        </p:nvSpPr>
        <p:spPr>
          <a:xfrm>
            <a:off x="5315040" y="5743440"/>
            <a:ext cx="1856880" cy="1499760"/>
          </a:xfrm>
          <a:prstGeom prst="hexagon">
            <a:avLst>
              <a:gd name="adj" fmla="val 25000"/>
              <a:gd name="vf" fmla="val 115470"/>
            </a:avLst>
          </a:prstGeom>
          <a:blipFill rotWithShape="0">
            <a:blip r:embed="rId6"/>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57" name="TextBox 16"/>
          <p:cNvSpPr/>
          <p:nvPr/>
        </p:nvSpPr>
        <p:spPr>
          <a:xfrm>
            <a:off x="743040" y="3556080"/>
            <a:ext cx="2660400" cy="5181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8160">
              <a:lnSpc>
                <a:spcPct val="110000"/>
              </a:lnSpc>
              <a:spcBef>
                <a:spcPts val="281"/>
              </a:spcBef>
              <a:buNone/>
            </a:pPr>
            <a:r>
              <a:rPr lang="en-US" sz="1400" b="1" strike="noStrike" spc="-1">
                <a:solidFill>
                  <a:srgbClr val="000000"/>
                </a:solidFill>
                <a:latin typeface="Times New Roman"/>
                <a:ea typeface="Tahoma"/>
              </a:rPr>
              <a:t>During ICPMMM2024, a Souvenir will be released. Th</a:t>
            </a:r>
            <a:r>
              <a:rPr lang="en-US" sz="1400" b="1" strike="noStrike" spc="4">
                <a:solidFill>
                  <a:srgbClr val="000000"/>
                </a:solidFill>
                <a:latin typeface="Times New Roman"/>
                <a:ea typeface="Tahoma"/>
              </a:rPr>
              <a:t>e</a:t>
            </a:r>
            <a:r>
              <a:rPr lang="en-US" sz="1400" b="1" strike="noStrike" spc="-100">
                <a:solidFill>
                  <a:srgbClr val="000000"/>
                </a:solidFill>
                <a:latin typeface="Times New Roman"/>
                <a:ea typeface="Tahoma"/>
              </a:rPr>
              <a:t> </a:t>
            </a:r>
            <a:r>
              <a:rPr lang="en-US" sz="1400" b="1" strike="noStrike" spc="-21">
                <a:solidFill>
                  <a:srgbClr val="000000"/>
                </a:solidFill>
                <a:latin typeface="Times New Roman"/>
                <a:ea typeface="Tahoma"/>
              </a:rPr>
              <a:t>Sou</a:t>
            </a:r>
            <a:r>
              <a:rPr lang="en-US" sz="1400" b="1" strike="noStrike" spc="-35">
                <a:solidFill>
                  <a:srgbClr val="000000"/>
                </a:solidFill>
                <a:latin typeface="Times New Roman"/>
                <a:ea typeface="Tahoma"/>
              </a:rPr>
              <a:t>v</a:t>
            </a:r>
            <a:r>
              <a:rPr lang="en-US" sz="1400" b="1" strike="noStrike" spc="4">
                <a:solidFill>
                  <a:srgbClr val="000000"/>
                </a:solidFill>
                <a:latin typeface="Times New Roman"/>
                <a:ea typeface="Tahoma"/>
              </a:rPr>
              <a:t>enir  </a:t>
            </a:r>
            <a:r>
              <a:rPr lang="en-US" sz="1400" b="1" strike="noStrike" spc="9">
                <a:solidFill>
                  <a:srgbClr val="000000"/>
                </a:solidFill>
                <a:latin typeface="Times New Roman"/>
                <a:ea typeface="Tahoma"/>
              </a:rPr>
              <a:t>will</a:t>
            </a:r>
            <a:r>
              <a:rPr lang="en-US" sz="1400" b="1" strike="noStrike" spc="-100">
                <a:solidFill>
                  <a:srgbClr val="000000"/>
                </a:solidFill>
                <a:latin typeface="Times New Roman"/>
                <a:ea typeface="Tahoma"/>
              </a:rPr>
              <a:t> </a:t>
            </a:r>
            <a:r>
              <a:rPr lang="en-US" sz="1400" b="1" strike="noStrike" spc="32">
                <a:solidFill>
                  <a:srgbClr val="000000"/>
                </a:solidFill>
                <a:latin typeface="Times New Roman"/>
                <a:ea typeface="Tahoma"/>
              </a:rPr>
              <a:t>c</a:t>
            </a:r>
            <a:r>
              <a:rPr lang="en-US" sz="1400" b="1" strike="noStrike" spc="12">
                <a:solidFill>
                  <a:srgbClr val="000000"/>
                </a:solidFill>
                <a:latin typeface="Times New Roman"/>
                <a:ea typeface="Tahoma"/>
              </a:rPr>
              <a:t>ontain</a:t>
            </a:r>
            <a:r>
              <a:rPr lang="en-US" sz="1400" b="1" strike="noStrike" spc="-100">
                <a:solidFill>
                  <a:srgbClr val="000000"/>
                </a:solidFill>
                <a:latin typeface="Times New Roman"/>
                <a:ea typeface="Tahoma"/>
              </a:rPr>
              <a:t> </a:t>
            </a:r>
            <a:r>
              <a:rPr lang="en-US" sz="1400" b="1" strike="noStrike" spc="94">
                <a:solidFill>
                  <a:srgbClr val="000000"/>
                </a:solidFill>
                <a:latin typeface="Times New Roman"/>
                <a:ea typeface="Tahoma"/>
              </a:rPr>
              <a:t>m</a:t>
            </a:r>
            <a:r>
              <a:rPr lang="en-US" sz="1400" b="1" strike="noStrike" spc="-21">
                <a:solidFill>
                  <a:srgbClr val="000000"/>
                </a:solidFill>
                <a:latin typeface="Times New Roman"/>
                <a:ea typeface="Tahoma"/>
              </a:rPr>
              <a:t>essa</a:t>
            </a:r>
            <a:r>
              <a:rPr lang="en-US" sz="1400" b="1" strike="noStrike" spc="9">
                <a:solidFill>
                  <a:srgbClr val="000000"/>
                </a:solidFill>
                <a:latin typeface="Times New Roman"/>
                <a:ea typeface="Tahoma"/>
              </a:rPr>
              <a:t>ges</a:t>
            </a:r>
            <a:r>
              <a:rPr lang="en-US" sz="1400" b="1" strike="noStrike" spc="-100">
                <a:solidFill>
                  <a:srgbClr val="000000"/>
                </a:solidFill>
                <a:latin typeface="Times New Roman"/>
                <a:ea typeface="Tahoma"/>
              </a:rPr>
              <a:t> </a:t>
            </a:r>
            <a:r>
              <a:rPr lang="en-US" sz="1400" b="1" strike="noStrike" spc="69">
                <a:solidFill>
                  <a:srgbClr val="000000"/>
                </a:solidFill>
                <a:latin typeface="Times New Roman"/>
                <a:ea typeface="Tahoma"/>
              </a:rPr>
              <a:t>f</a:t>
            </a:r>
            <a:r>
              <a:rPr lang="en-US" sz="1400" b="1" strike="noStrike" spc="-46">
                <a:solidFill>
                  <a:srgbClr val="000000"/>
                </a:solidFill>
                <a:latin typeface="Times New Roman"/>
                <a:ea typeface="Tahoma"/>
              </a:rPr>
              <a:t>r</a:t>
            </a:r>
            <a:r>
              <a:rPr lang="en-US" sz="1400" b="1" strike="noStrike" spc="52">
                <a:solidFill>
                  <a:srgbClr val="000000"/>
                </a:solidFill>
                <a:latin typeface="Times New Roman"/>
                <a:ea typeface="Tahoma"/>
              </a:rPr>
              <a:t>om</a:t>
            </a:r>
            <a:r>
              <a:rPr lang="en-US" sz="1400" b="1" strike="noStrike" spc="-100">
                <a:solidFill>
                  <a:srgbClr val="000000"/>
                </a:solidFill>
                <a:latin typeface="Times New Roman"/>
                <a:ea typeface="Tahoma"/>
              </a:rPr>
              <a:t> </a:t>
            </a:r>
            <a:r>
              <a:rPr lang="en-US" sz="1400" b="1" strike="noStrike" spc="9">
                <a:solidFill>
                  <a:srgbClr val="000000"/>
                </a:solidFill>
                <a:latin typeface="Times New Roman"/>
                <a:ea typeface="Tahoma"/>
              </a:rPr>
              <a:t>G</a:t>
            </a:r>
            <a:r>
              <a:rPr lang="en-US" sz="1400" b="1" strike="noStrike" spc="-15">
                <a:solidFill>
                  <a:srgbClr val="000000"/>
                </a:solidFill>
                <a:latin typeface="Times New Roman"/>
                <a:ea typeface="Tahoma"/>
              </a:rPr>
              <a:t>o</a:t>
            </a:r>
            <a:r>
              <a:rPr lang="en-US" sz="1400" b="1" strike="noStrike" spc="-41">
                <a:solidFill>
                  <a:srgbClr val="000000"/>
                </a:solidFill>
                <a:latin typeface="Times New Roman"/>
                <a:ea typeface="Tahoma"/>
              </a:rPr>
              <a:t>v</a:t>
            </a:r>
            <a:r>
              <a:rPr lang="en-US" sz="1400" b="1" strike="noStrike" spc="18">
                <a:solidFill>
                  <a:srgbClr val="000000"/>
                </a:solidFill>
                <a:latin typeface="Times New Roman"/>
                <a:ea typeface="Tahoma"/>
              </a:rPr>
              <a:t>t. </a:t>
            </a:r>
            <a:r>
              <a:rPr lang="en-US" sz="1400" b="1" strike="noStrike" spc="24">
                <a:solidFill>
                  <a:srgbClr val="000000"/>
                </a:solidFill>
                <a:latin typeface="Times New Roman"/>
                <a:ea typeface="Tahoma"/>
              </a:rPr>
              <a:t>fun</a:t>
            </a:r>
            <a:r>
              <a:rPr lang="en-US" sz="1400" b="1" strike="noStrike" spc="49">
                <a:solidFill>
                  <a:srgbClr val="000000"/>
                </a:solidFill>
                <a:latin typeface="Times New Roman"/>
                <a:ea typeface="Tahoma"/>
              </a:rPr>
              <a:t>c</a:t>
            </a:r>
            <a:r>
              <a:rPr lang="en-US" sz="1400" b="1" strike="noStrike" spc="4">
                <a:solidFill>
                  <a:srgbClr val="000000"/>
                </a:solidFill>
                <a:latin typeface="Times New Roman"/>
                <a:ea typeface="Tahoma"/>
              </a:rPr>
              <a:t>tiona</a:t>
            </a:r>
            <a:r>
              <a:rPr lang="en-US" sz="1400" b="1" strike="noStrike" spc="-7">
                <a:solidFill>
                  <a:srgbClr val="000000"/>
                </a:solidFill>
                <a:latin typeface="Times New Roman"/>
                <a:ea typeface="Tahoma"/>
              </a:rPr>
              <a:t>r</a:t>
            </a:r>
            <a:r>
              <a:rPr lang="en-US" sz="1400" b="1" strike="noStrike" spc="-15">
                <a:solidFill>
                  <a:srgbClr val="000000"/>
                </a:solidFill>
                <a:latin typeface="Times New Roman"/>
                <a:ea typeface="Tahoma"/>
              </a:rPr>
              <a:t>ies</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an</a:t>
            </a:r>
            <a:r>
              <a:rPr lang="en-US" sz="1400" b="1" strike="noStrike" spc="58">
                <a:solidFill>
                  <a:srgbClr val="000000"/>
                </a:solidFill>
                <a:latin typeface="Times New Roman"/>
                <a:ea typeface="Tahoma"/>
              </a:rPr>
              <a:t>d</a:t>
            </a:r>
            <a:r>
              <a:rPr lang="en-US" sz="1400" b="1" strike="noStrike" spc="-100">
                <a:solidFill>
                  <a:srgbClr val="000000"/>
                </a:solidFill>
                <a:latin typeface="Times New Roman"/>
                <a:ea typeface="Tahoma"/>
              </a:rPr>
              <a:t> e</a:t>
            </a:r>
            <a:r>
              <a:rPr lang="en-US" sz="1400" b="1" strike="noStrike" spc="43">
                <a:solidFill>
                  <a:srgbClr val="000000"/>
                </a:solidFill>
                <a:latin typeface="Times New Roman"/>
                <a:ea typeface="Tahoma"/>
              </a:rPr>
              <a:t>min</a:t>
            </a:r>
            <a:r>
              <a:rPr lang="en-US" sz="1400" b="1" strike="noStrike" spc="18">
                <a:solidFill>
                  <a:srgbClr val="000000"/>
                </a:solidFill>
                <a:latin typeface="Times New Roman"/>
                <a:ea typeface="Tahoma"/>
              </a:rPr>
              <a:t>ent</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p</a:t>
            </a:r>
            <a:r>
              <a:rPr lang="en-US" sz="1400" b="1" strike="noStrike" spc="-7">
                <a:solidFill>
                  <a:srgbClr val="000000"/>
                </a:solidFill>
                <a:latin typeface="Times New Roman"/>
                <a:ea typeface="Tahoma"/>
              </a:rPr>
              <a:t>r</a:t>
            </a:r>
            <a:r>
              <a:rPr lang="en-US" sz="1400" b="1" strike="noStrike" spc="4">
                <a:solidFill>
                  <a:srgbClr val="000000"/>
                </a:solidFill>
                <a:latin typeface="Times New Roman"/>
                <a:ea typeface="Tahoma"/>
              </a:rPr>
              <a:t>o</a:t>
            </a:r>
            <a:r>
              <a:rPr lang="en-US" sz="1400" b="1" strike="noStrike" spc="-12">
                <a:solidFill>
                  <a:srgbClr val="000000"/>
                </a:solidFill>
                <a:latin typeface="Times New Roman"/>
                <a:ea typeface="Tahoma"/>
              </a:rPr>
              <a:t>f</a:t>
            </a:r>
            <a:r>
              <a:rPr lang="en-US" sz="1400" b="1" strike="noStrike" spc="-26">
                <a:solidFill>
                  <a:srgbClr val="000000"/>
                </a:solidFill>
                <a:latin typeface="Times New Roman"/>
                <a:ea typeface="Tahoma"/>
              </a:rPr>
              <a:t>essionals,  </a:t>
            </a:r>
            <a:r>
              <a:rPr lang="en-US" sz="1400" b="1" strike="noStrike" spc="4">
                <a:solidFill>
                  <a:srgbClr val="000000"/>
                </a:solidFill>
                <a:latin typeface="Times New Roman"/>
                <a:ea typeface="Tahoma"/>
              </a:rPr>
              <a:t>special</a:t>
            </a:r>
            <a:r>
              <a:rPr lang="en-US" sz="1400" b="1" strike="noStrike" spc="-97">
                <a:solidFill>
                  <a:srgbClr val="000000"/>
                </a:solidFill>
                <a:latin typeface="Times New Roman"/>
                <a:ea typeface="Tahoma"/>
              </a:rPr>
              <a:t> a</a:t>
            </a:r>
            <a:r>
              <a:rPr lang="en-US" sz="1400" b="1" strike="noStrike" spc="-26">
                <a:solidFill>
                  <a:srgbClr val="000000"/>
                </a:solidFill>
                <a:latin typeface="Times New Roman"/>
                <a:ea typeface="Tahoma"/>
              </a:rPr>
              <a:t>rticles,</a:t>
            </a:r>
            <a:r>
              <a:rPr lang="en-US" sz="1400" b="1" strike="noStrike" spc="-97">
                <a:solidFill>
                  <a:srgbClr val="000000"/>
                </a:solidFill>
                <a:latin typeface="Times New Roman"/>
                <a:ea typeface="Tahoma"/>
              </a:rPr>
              <a:t> </a:t>
            </a:r>
            <a:r>
              <a:rPr lang="en-US" sz="1400" b="1" strike="noStrike" spc="-7">
                <a:solidFill>
                  <a:srgbClr val="000000"/>
                </a:solidFill>
                <a:latin typeface="Times New Roman"/>
                <a:ea typeface="Tahoma"/>
              </a:rPr>
              <a:t>event</a:t>
            </a:r>
            <a:r>
              <a:rPr lang="en-US" sz="1400" b="1" strike="noStrike" spc="-97">
                <a:solidFill>
                  <a:srgbClr val="000000"/>
                </a:solidFill>
                <a:latin typeface="Times New Roman"/>
                <a:ea typeface="Tahoma"/>
              </a:rPr>
              <a:t> </a:t>
            </a:r>
            <a:r>
              <a:rPr lang="en-US" sz="1400" b="1" strike="noStrike" spc="-21">
                <a:solidFill>
                  <a:srgbClr val="000000"/>
                </a:solidFill>
                <a:latin typeface="Times New Roman"/>
                <a:ea typeface="Tahoma"/>
              </a:rPr>
              <a:t>details,</a:t>
            </a:r>
            <a:r>
              <a:rPr lang="en-US" sz="1400" b="1" strike="noStrike" spc="-97">
                <a:solidFill>
                  <a:srgbClr val="000000"/>
                </a:solidFill>
                <a:latin typeface="Times New Roman"/>
                <a:ea typeface="Tahoma"/>
              </a:rPr>
              <a:t> </a:t>
            </a:r>
            <a:r>
              <a:rPr lang="en-US" sz="1400" b="1" strike="noStrike" spc="-1">
                <a:solidFill>
                  <a:srgbClr val="000000"/>
                </a:solidFill>
                <a:latin typeface="Times New Roman"/>
                <a:ea typeface="Tahoma"/>
              </a:rPr>
              <a:t>details </a:t>
            </a:r>
            <a:r>
              <a:rPr lang="en-US" sz="1400" b="1" strike="noStrike" spc="-372">
                <a:solidFill>
                  <a:srgbClr val="000000"/>
                </a:solidFill>
                <a:latin typeface="Times New Roman"/>
                <a:ea typeface="Tahoma"/>
              </a:rPr>
              <a:t> </a:t>
            </a:r>
            <a:r>
              <a:rPr lang="en-US" sz="1400" b="1" strike="noStrike" spc="24">
                <a:solidFill>
                  <a:srgbClr val="000000"/>
                </a:solidFill>
                <a:latin typeface="Times New Roman"/>
                <a:ea typeface="Tahoma"/>
              </a:rPr>
              <a:t>about</a:t>
            </a:r>
            <a:r>
              <a:rPr lang="en-US" sz="1400" b="1" strike="noStrike" spc="-100">
                <a:solidFill>
                  <a:srgbClr val="000000"/>
                </a:solidFill>
                <a:latin typeface="Times New Roman"/>
                <a:ea typeface="Tahoma"/>
              </a:rPr>
              <a:t> </a:t>
            </a:r>
            <a:r>
              <a:rPr lang="en-US" sz="1400" b="1" strike="noStrike" spc="-75">
                <a:solidFill>
                  <a:srgbClr val="000000"/>
                </a:solidFill>
                <a:latin typeface="Times New Roman"/>
                <a:ea typeface="Tahoma"/>
              </a:rPr>
              <a:t>v</a:t>
            </a:r>
            <a:r>
              <a:rPr lang="en-US" sz="1400" b="1" strike="noStrike" spc="-26">
                <a:solidFill>
                  <a:srgbClr val="000000"/>
                </a:solidFill>
                <a:latin typeface="Times New Roman"/>
                <a:ea typeface="Tahoma"/>
              </a:rPr>
              <a:t>a</a:t>
            </a:r>
            <a:r>
              <a:rPr lang="en-US" sz="1400" b="1" strike="noStrike" spc="-32">
                <a:solidFill>
                  <a:srgbClr val="000000"/>
                </a:solidFill>
                <a:latin typeface="Times New Roman"/>
                <a:ea typeface="Tahoma"/>
              </a:rPr>
              <a:t>r</a:t>
            </a:r>
            <a:r>
              <a:rPr lang="en-US" sz="1400" b="1" strike="noStrike" spc="4">
                <a:solidFill>
                  <a:srgbClr val="000000"/>
                </a:solidFill>
                <a:latin typeface="Times New Roman"/>
                <a:ea typeface="Tahoma"/>
              </a:rPr>
              <a:t>ious</a:t>
            </a:r>
            <a:r>
              <a:rPr lang="en-US" sz="1400" b="1" strike="noStrike" spc="-100">
                <a:solidFill>
                  <a:srgbClr val="000000"/>
                </a:solidFill>
                <a:latin typeface="Times New Roman"/>
                <a:ea typeface="Tahoma"/>
              </a:rPr>
              <a:t> </a:t>
            </a:r>
            <a:r>
              <a:rPr lang="en-US" sz="1400" b="1" strike="noStrike" spc="32">
                <a:solidFill>
                  <a:srgbClr val="000000"/>
                </a:solidFill>
                <a:latin typeface="Times New Roman"/>
                <a:ea typeface="Tahoma"/>
              </a:rPr>
              <a:t>c</a:t>
            </a:r>
            <a:r>
              <a:rPr lang="en-US" sz="1400" b="1" strike="noStrike" spc="43">
                <a:solidFill>
                  <a:srgbClr val="000000"/>
                </a:solidFill>
                <a:latin typeface="Times New Roman"/>
                <a:ea typeface="Tahoma"/>
              </a:rPr>
              <a:t>ommi</a:t>
            </a:r>
            <a:r>
              <a:rPr lang="en-US" sz="1400" b="1" strike="noStrike" spc="4">
                <a:solidFill>
                  <a:srgbClr val="000000"/>
                </a:solidFill>
                <a:latin typeface="Times New Roman"/>
                <a:ea typeface="Tahoma"/>
              </a:rPr>
              <a:t>t</a:t>
            </a:r>
            <a:r>
              <a:rPr lang="en-US" sz="1400" b="1" strike="noStrike" spc="-15">
                <a:solidFill>
                  <a:srgbClr val="000000"/>
                </a:solidFill>
                <a:latin typeface="Times New Roman"/>
                <a:ea typeface="Tahoma"/>
              </a:rPr>
              <a:t>t</a:t>
            </a:r>
            <a:r>
              <a:rPr lang="en-US" sz="1400" b="1" strike="noStrike" spc="-52">
                <a:solidFill>
                  <a:srgbClr val="000000"/>
                </a:solidFill>
                <a:latin typeface="Times New Roman"/>
                <a:ea typeface="Tahoma"/>
              </a:rPr>
              <a:t>ees,</a:t>
            </a:r>
            <a:r>
              <a:rPr lang="en-US" sz="1400" b="1" strike="noStrike" spc="-100">
                <a:solidFill>
                  <a:srgbClr val="000000"/>
                </a:solidFill>
                <a:latin typeface="Times New Roman"/>
                <a:ea typeface="Tahoma"/>
              </a:rPr>
              <a:t> </a:t>
            </a:r>
            <a:r>
              <a:rPr lang="en-US" sz="1400" b="1" strike="noStrike" spc="4">
                <a:solidFill>
                  <a:srgbClr val="000000"/>
                </a:solidFill>
                <a:latin typeface="Times New Roman"/>
                <a:ea typeface="Tahoma"/>
              </a:rPr>
              <a:t>sponso</a:t>
            </a:r>
            <a:r>
              <a:rPr lang="en-US" sz="1400" b="1" strike="noStrike" spc="-1">
                <a:solidFill>
                  <a:srgbClr val="000000"/>
                </a:solidFill>
                <a:latin typeface="Times New Roman"/>
                <a:ea typeface="Tahoma"/>
              </a:rPr>
              <a:t>r</a:t>
            </a:r>
            <a:r>
              <a:rPr lang="en-US" sz="1400" b="1" strike="noStrike" spc="-92">
                <a:solidFill>
                  <a:srgbClr val="000000"/>
                </a:solidFill>
                <a:latin typeface="Times New Roman"/>
                <a:ea typeface="Tahoma"/>
              </a:rPr>
              <a:t>s</a:t>
            </a:r>
            <a:r>
              <a:rPr lang="en-US" sz="1400" b="1" strike="noStrike" spc="-157">
                <a:solidFill>
                  <a:srgbClr val="000000"/>
                </a:solidFill>
                <a:latin typeface="Times New Roman"/>
                <a:ea typeface="Tahoma"/>
              </a:rPr>
              <a:t>/ </a:t>
            </a:r>
            <a:r>
              <a:rPr lang="en-US" sz="1400" b="1" strike="noStrike" spc="18">
                <a:solidFill>
                  <a:srgbClr val="000000"/>
                </a:solidFill>
                <a:latin typeface="Times New Roman"/>
                <a:ea typeface="Tahoma"/>
              </a:rPr>
              <a:t>suppo</a:t>
            </a:r>
            <a:r>
              <a:rPr lang="en-US" sz="1400" b="1" strike="noStrike" spc="29">
                <a:solidFill>
                  <a:srgbClr val="000000"/>
                </a:solidFill>
                <a:latin typeface="Times New Roman"/>
                <a:ea typeface="Tahoma"/>
              </a:rPr>
              <a:t>r</a:t>
            </a:r>
            <a:r>
              <a:rPr lang="en-US" sz="1400" b="1" strike="noStrike" spc="-15">
                <a:solidFill>
                  <a:srgbClr val="000000"/>
                </a:solidFill>
                <a:latin typeface="Times New Roman"/>
                <a:ea typeface="Tahoma"/>
              </a:rPr>
              <a:t>ter</a:t>
            </a:r>
            <a:r>
              <a:rPr lang="en-US" sz="1400" b="1" strike="noStrike" spc="-41">
                <a:solidFill>
                  <a:srgbClr val="000000"/>
                </a:solidFill>
                <a:latin typeface="Times New Roman"/>
                <a:ea typeface="Tahoma"/>
              </a:rPr>
              <a:t>s</a:t>
            </a:r>
            <a:r>
              <a:rPr lang="en-US" sz="1400" b="1" strike="noStrike" spc="-111">
                <a:solidFill>
                  <a:srgbClr val="000000"/>
                </a:solidFill>
                <a:latin typeface="Times New Roman"/>
                <a:ea typeface="Tahoma"/>
              </a:rPr>
              <a:t> </a:t>
            </a:r>
            <a:r>
              <a:rPr lang="en-US" sz="1400" b="1" strike="noStrike" spc="12">
                <a:solidFill>
                  <a:srgbClr val="000000"/>
                </a:solidFill>
                <a:latin typeface="Times New Roman"/>
                <a:ea typeface="Tahoma"/>
              </a:rPr>
              <a:t>an</a:t>
            </a:r>
            <a:r>
              <a:rPr lang="en-US" sz="1400" b="1" strike="noStrike" spc="58">
                <a:solidFill>
                  <a:srgbClr val="000000"/>
                </a:solidFill>
                <a:latin typeface="Times New Roman"/>
                <a:ea typeface="Tahoma"/>
              </a:rPr>
              <a:t>d</a:t>
            </a:r>
            <a:r>
              <a:rPr lang="en-US" sz="1400" b="1" strike="noStrike" spc="-111">
                <a:solidFill>
                  <a:srgbClr val="000000"/>
                </a:solidFill>
                <a:latin typeface="Times New Roman"/>
                <a:ea typeface="Tahoma"/>
              </a:rPr>
              <a:t> </a:t>
            </a:r>
            <a:r>
              <a:rPr lang="en-US" sz="1400" b="1" strike="noStrike" spc="-15">
                <a:solidFill>
                  <a:srgbClr val="000000"/>
                </a:solidFill>
                <a:latin typeface="Times New Roman"/>
                <a:ea typeface="Tahoma"/>
              </a:rPr>
              <a:t>a</a:t>
            </a:r>
            <a:r>
              <a:rPr lang="en-US" sz="1400" b="1" strike="noStrike" spc="-1">
                <a:solidFill>
                  <a:srgbClr val="000000"/>
                </a:solidFill>
                <a:latin typeface="Times New Roman"/>
                <a:ea typeface="Tahoma"/>
              </a:rPr>
              <a:t>d</a:t>
            </a:r>
            <a:r>
              <a:rPr lang="en-US" sz="1400" b="1" strike="noStrike" spc="-21">
                <a:solidFill>
                  <a:srgbClr val="000000"/>
                </a:solidFill>
                <a:latin typeface="Times New Roman"/>
                <a:ea typeface="Tahoma"/>
              </a:rPr>
              <a:t>v</a:t>
            </a:r>
            <a:r>
              <a:rPr lang="en-US" sz="1400" b="1" strike="noStrike" spc="-15">
                <a:solidFill>
                  <a:srgbClr val="000000"/>
                </a:solidFill>
                <a:latin typeface="Times New Roman"/>
                <a:ea typeface="Tahoma"/>
              </a:rPr>
              <a:t>e</a:t>
            </a:r>
            <a:r>
              <a:rPr lang="en-US" sz="1400" b="1" strike="noStrike" spc="4">
                <a:solidFill>
                  <a:srgbClr val="000000"/>
                </a:solidFill>
                <a:latin typeface="Times New Roman"/>
                <a:ea typeface="Tahoma"/>
              </a:rPr>
              <a:t>r</a:t>
            </a:r>
            <a:r>
              <a:rPr lang="en-US" sz="1400" b="1" strike="noStrike" spc="12">
                <a:solidFill>
                  <a:srgbClr val="000000"/>
                </a:solidFill>
                <a:latin typeface="Times New Roman"/>
                <a:ea typeface="Tahoma"/>
              </a:rPr>
              <a:t>tisem</a:t>
            </a:r>
            <a:r>
              <a:rPr lang="en-US" sz="1400" b="1" strike="noStrike" spc="4">
                <a:solidFill>
                  <a:srgbClr val="000000"/>
                </a:solidFill>
                <a:latin typeface="Times New Roman"/>
                <a:ea typeface="Tahoma"/>
              </a:rPr>
              <a:t>ents  </a:t>
            </a:r>
            <a:r>
              <a:rPr lang="en-US" sz="1400" b="1" strike="noStrike" spc="69">
                <a:solidFill>
                  <a:srgbClr val="000000"/>
                </a:solidFill>
                <a:latin typeface="Times New Roman"/>
                <a:ea typeface="Tahoma"/>
              </a:rPr>
              <a:t>f</a:t>
            </a:r>
            <a:r>
              <a:rPr lang="en-US" sz="1400" b="1" strike="noStrike" spc="-46">
                <a:solidFill>
                  <a:srgbClr val="000000"/>
                </a:solidFill>
                <a:latin typeface="Times New Roman"/>
                <a:ea typeface="Tahoma"/>
              </a:rPr>
              <a:t>r</a:t>
            </a:r>
            <a:r>
              <a:rPr lang="en-US" sz="1400" b="1" strike="noStrike" spc="52">
                <a:solidFill>
                  <a:srgbClr val="000000"/>
                </a:solidFill>
                <a:latin typeface="Times New Roman"/>
                <a:ea typeface="Tahoma"/>
              </a:rPr>
              <a:t>om</a:t>
            </a:r>
            <a:r>
              <a:rPr lang="en-US" sz="1400" b="1" strike="noStrike" spc="-100">
                <a:solidFill>
                  <a:srgbClr val="000000"/>
                </a:solidFill>
                <a:latin typeface="Times New Roman"/>
                <a:ea typeface="Tahoma"/>
              </a:rPr>
              <a:t> </a:t>
            </a:r>
            <a:r>
              <a:rPr lang="en-US" sz="1400" b="1" strike="noStrike" spc="-75">
                <a:solidFill>
                  <a:srgbClr val="000000"/>
                </a:solidFill>
                <a:latin typeface="Times New Roman"/>
                <a:ea typeface="Tahoma"/>
              </a:rPr>
              <a:t>v</a:t>
            </a:r>
            <a:r>
              <a:rPr lang="en-US" sz="1400" b="1" strike="noStrike" spc="-26">
                <a:solidFill>
                  <a:srgbClr val="000000"/>
                </a:solidFill>
                <a:latin typeface="Times New Roman"/>
                <a:ea typeface="Tahoma"/>
              </a:rPr>
              <a:t>a</a:t>
            </a:r>
            <a:r>
              <a:rPr lang="en-US" sz="1400" b="1" strike="noStrike" spc="-32">
                <a:solidFill>
                  <a:srgbClr val="000000"/>
                </a:solidFill>
                <a:latin typeface="Times New Roman"/>
                <a:ea typeface="Tahoma"/>
              </a:rPr>
              <a:t>r</a:t>
            </a:r>
            <a:r>
              <a:rPr lang="en-US" sz="1400" b="1" strike="noStrike" spc="4">
                <a:solidFill>
                  <a:srgbClr val="000000"/>
                </a:solidFill>
                <a:latin typeface="Times New Roman"/>
                <a:ea typeface="Tahoma"/>
              </a:rPr>
              <a:t>ious</a:t>
            </a:r>
            <a:r>
              <a:rPr lang="en-US" sz="1400" b="1" strike="noStrike" spc="-100">
                <a:solidFill>
                  <a:srgbClr val="000000"/>
                </a:solidFill>
                <a:latin typeface="Times New Roman"/>
                <a:ea typeface="Tahoma"/>
              </a:rPr>
              <a:t> </a:t>
            </a:r>
            <a:r>
              <a:rPr lang="en-US" sz="1400" b="1" strike="noStrike" spc="18">
                <a:solidFill>
                  <a:srgbClr val="000000"/>
                </a:solidFill>
                <a:latin typeface="Times New Roman"/>
                <a:ea typeface="Tahoma"/>
              </a:rPr>
              <a:t>in</a:t>
            </a:r>
            <a:r>
              <a:rPr lang="en-US" sz="1400" b="1" strike="noStrike" spc="9">
                <a:solidFill>
                  <a:srgbClr val="000000"/>
                </a:solidFill>
                <a:latin typeface="Times New Roman"/>
                <a:ea typeface="Tahoma"/>
              </a:rPr>
              <a:t>dust</a:t>
            </a:r>
            <a:r>
              <a:rPr lang="en-US" sz="1400" b="1" strike="noStrike" spc="-7">
                <a:solidFill>
                  <a:srgbClr val="000000"/>
                </a:solidFill>
                <a:latin typeface="Times New Roman"/>
                <a:ea typeface="Tahoma"/>
              </a:rPr>
              <a:t>r</a:t>
            </a:r>
            <a:r>
              <a:rPr lang="en-US" sz="1400" b="1" strike="noStrike" spc="-52">
                <a:solidFill>
                  <a:srgbClr val="000000"/>
                </a:solidFill>
                <a:latin typeface="Times New Roman"/>
                <a:ea typeface="Tahoma"/>
              </a:rPr>
              <a:t>ies,</a:t>
            </a:r>
            <a:r>
              <a:rPr lang="en-US" sz="1400" b="1" strike="noStrike" spc="-100">
                <a:solidFill>
                  <a:srgbClr val="000000"/>
                </a:solidFill>
                <a:latin typeface="Times New Roman"/>
                <a:ea typeface="Tahoma"/>
              </a:rPr>
              <a:t> o</a:t>
            </a:r>
            <a:r>
              <a:rPr lang="en-US" sz="1400" b="1" strike="noStrike" spc="-21">
                <a:solidFill>
                  <a:srgbClr val="000000"/>
                </a:solidFill>
                <a:latin typeface="Times New Roman"/>
                <a:ea typeface="Tahoma"/>
              </a:rPr>
              <a:t>r</a:t>
            </a:r>
            <a:r>
              <a:rPr lang="en-US" sz="1400" b="1" strike="noStrike" spc="9">
                <a:solidFill>
                  <a:srgbClr val="000000"/>
                </a:solidFill>
                <a:latin typeface="Times New Roman"/>
                <a:ea typeface="Tahoma"/>
              </a:rPr>
              <a:t>ganizations </a:t>
            </a:r>
            <a:r>
              <a:rPr lang="en-US" sz="1400" b="1" strike="noStrike" spc="69">
                <a:solidFill>
                  <a:srgbClr val="000000"/>
                </a:solidFill>
                <a:latin typeface="Times New Roman"/>
                <a:ea typeface="Tahoma"/>
              </a:rPr>
              <a:t>f</a:t>
            </a:r>
            <a:r>
              <a:rPr lang="en-US" sz="1400" b="1" strike="noStrike" spc="-46">
                <a:solidFill>
                  <a:srgbClr val="000000"/>
                </a:solidFill>
                <a:latin typeface="Times New Roman"/>
                <a:ea typeface="Tahoma"/>
              </a:rPr>
              <a:t>r</a:t>
            </a:r>
            <a:r>
              <a:rPr lang="en-US" sz="1400" b="1" strike="noStrike" spc="52">
                <a:solidFill>
                  <a:srgbClr val="000000"/>
                </a:solidFill>
                <a:latin typeface="Times New Roman"/>
                <a:ea typeface="Tahoma"/>
              </a:rPr>
              <a:t>om</a:t>
            </a:r>
            <a:r>
              <a:rPr lang="en-US" sz="1400" b="1" strike="noStrike" spc="-100">
                <a:solidFill>
                  <a:srgbClr val="000000"/>
                </a:solidFill>
                <a:latin typeface="Times New Roman"/>
                <a:ea typeface="Tahoma"/>
              </a:rPr>
              <a:t> </a:t>
            </a:r>
            <a:r>
              <a:rPr lang="en-US" sz="1400" b="1" strike="noStrike" spc="-46">
                <a:solidFill>
                  <a:srgbClr val="000000"/>
                </a:solidFill>
                <a:latin typeface="Times New Roman"/>
                <a:ea typeface="Tahoma"/>
              </a:rPr>
              <a:t>In</a:t>
            </a:r>
            <a:r>
              <a:rPr lang="en-US" sz="1400" b="1" strike="noStrike" spc="9">
                <a:solidFill>
                  <a:srgbClr val="000000"/>
                </a:solidFill>
                <a:latin typeface="Times New Roman"/>
                <a:ea typeface="Tahoma"/>
              </a:rPr>
              <a:t>dia </a:t>
            </a:r>
            <a:r>
              <a:rPr lang="en-US" sz="1400" b="1" strike="noStrike" spc="12">
                <a:solidFill>
                  <a:srgbClr val="000000"/>
                </a:solidFill>
                <a:latin typeface="Times New Roman"/>
                <a:ea typeface="Tahoma"/>
              </a:rPr>
              <a:t>an</a:t>
            </a:r>
            <a:r>
              <a:rPr lang="en-US" sz="1400" b="1" strike="noStrike" spc="58">
                <a:solidFill>
                  <a:srgbClr val="000000"/>
                </a:solidFill>
                <a:latin typeface="Times New Roman"/>
                <a:ea typeface="Tahoma"/>
              </a:rPr>
              <a:t>d</a:t>
            </a:r>
            <a:r>
              <a:rPr lang="en-US" sz="1400" b="1" strike="noStrike" spc="-100">
                <a:solidFill>
                  <a:srgbClr val="000000"/>
                </a:solidFill>
                <a:latin typeface="Times New Roman"/>
                <a:ea typeface="Tahoma"/>
              </a:rPr>
              <a:t> </a:t>
            </a:r>
            <a:r>
              <a:rPr lang="en-US" sz="1400" b="1" strike="noStrike" spc="4">
                <a:solidFill>
                  <a:srgbClr val="000000"/>
                </a:solidFill>
                <a:latin typeface="Times New Roman"/>
                <a:ea typeface="Tahoma"/>
              </a:rPr>
              <a:t>ab</a:t>
            </a:r>
            <a:r>
              <a:rPr lang="en-US" sz="1400" b="1" strike="noStrike" spc="-12">
                <a:solidFill>
                  <a:srgbClr val="000000"/>
                </a:solidFill>
                <a:latin typeface="Times New Roman"/>
                <a:ea typeface="Tahoma"/>
              </a:rPr>
              <a:t>r</a:t>
            </a:r>
            <a:r>
              <a:rPr lang="en-US" sz="1400" b="1" strike="noStrike" spc="12">
                <a:solidFill>
                  <a:srgbClr val="000000"/>
                </a:solidFill>
                <a:latin typeface="Times New Roman"/>
                <a:ea typeface="Tahoma"/>
              </a:rPr>
              <a:t>o</a:t>
            </a:r>
            <a:r>
              <a:rPr lang="en-US" sz="1400" b="1" strike="noStrike" spc="-15">
                <a:solidFill>
                  <a:srgbClr val="000000"/>
                </a:solidFill>
                <a:latin typeface="Times New Roman"/>
                <a:ea typeface="Tahoma"/>
              </a:rPr>
              <a:t>a</a:t>
            </a:r>
            <a:r>
              <a:rPr lang="en-US" sz="1400" b="1" strike="noStrike" spc="-55">
                <a:solidFill>
                  <a:srgbClr val="000000"/>
                </a:solidFill>
                <a:latin typeface="Times New Roman"/>
                <a:ea typeface="Tahoma"/>
              </a:rPr>
              <a:t>d.</a:t>
            </a:r>
            <a:endParaRPr lang="en-IN" sz="1400" b="0" strike="noStrike" spc="-1">
              <a:latin typeface="Arial"/>
            </a:endParaRPr>
          </a:p>
          <a:p>
            <a:pPr marL="38160">
              <a:lnSpc>
                <a:spcPct val="110000"/>
              </a:lnSpc>
              <a:spcBef>
                <a:spcPts val="281"/>
              </a:spcBef>
              <a:buNone/>
            </a:pPr>
            <a:endParaRPr lang="en-IN" sz="1400" b="0" strike="noStrike" spc="-1">
              <a:latin typeface="Arial"/>
            </a:endParaRPr>
          </a:p>
          <a:p>
            <a:pPr marL="38160">
              <a:lnSpc>
                <a:spcPct val="110000"/>
              </a:lnSpc>
              <a:spcBef>
                <a:spcPts val="281"/>
              </a:spcBef>
              <a:buNone/>
            </a:pPr>
            <a:r>
              <a:rPr lang="en-US" sz="1400" b="1" strike="noStrike" spc="-1">
                <a:solidFill>
                  <a:srgbClr val="000000"/>
                </a:solidFill>
                <a:latin typeface="Times New Roman"/>
                <a:ea typeface="Tahoma"/>
              </a:rPr>
              <a:t>Th</a:t>
            </a:r>
            <a:r>
              <a:rPr lang="en-US" sz="1400" b="1" strike="noStrike" spc="4">
                <a:solidFill>
                  <a:srgbClr val="000000"/>
                </a:solidFill>
                <a:latin typeface="Times New Roman"/>
                <a:ea typeface="Tahoma"/>
              </a:rPr>
              <a:t>e</a:t>
            </a:r>
            <a:r>
              <a:rPr lang="en-US" sz="1400" b="1" strike="noStrike" spc="-100">
                <a:solidFill>
                  <a:srgbClr val="000000"/>
                </a:solidFill>
                <a:latin typeface="Times New Roman"/>
                <a:ea typeface="Tahoma"/>
              </a:rPr>
              <a:t> </a:t>
            </a:r>
            <a:r>
              <a:rPr lang="en-US" sz="1400" b="1" strike="noStrike" spc="-7">
                <a:solidFill>
                  <a:srgbClr val="000000"/>
                </a:solidFill>
                <a:latin typeface="Times New Roman"/>
                <a:ea typeface="Tahoma"/>
              </a:rPr>
              <a:t>soft</a:t>
            </a:r>
            <a:r>
              <a:rPr lang="en-US" sz="1400" b="1" strike="noStrike" spc="-100">
                <a:solidFill>
                  <a:srgbClr val="000000"/>
                </a:solidFill>
                <a:latin typeface="Times New Roman"/>
                <a:ea typeface="Tahoma"/>
              </a:rPr>
              <a:t> </a:t>
            </a:r>
            <a:r>
              <a:rPr lang="en-US" sz="1400" b="1" strike="noStrike" spc="32">
                <a:solidFill>
                  <a:srgbClr val="000000"/>
                </a:solidFill>
                <a:latin typeface="Times New Roman"/>
                <a:ea typeface="Tahoma"/>
              </a:rPr>
              <a:t>c</a:t>
            </a:r>
            <a:r>
              <a:rPr lang="en-US" sz="1400" b="1" strike="noStrike" spc="38">
                <a:solidFill>
                  <a:srgbClr val="000000"/>
                </a:solidFill>
                <a:latin typeface="Times New Roman"/>
                <a:ea typeface="Tahoma"/>
              </a:rPr>
              <a:t>o</a:t>
            </a:r>
            <a:r>
              <a:rPr lang="en-US" sz="1400" b="1" strike="noStrike" spc="18">
                <a:solidFill>
                  <a:srgbClr val="000000"/>
                </a:solidFill>
                <a:latin typeface="Times New Roman"/>
                <a:ea typeface="Tahoma"/>
              </a:rPr>
              <a:t>p</a:t>
            </a:r>
            <a:r>
              <a:rPr lang="en-US" sz="1400" b="1" strike="noStrike" spc="-55">
                <a:solidFill>
                  <a:srgbClr val="000000"/>
                </a:solidFill>
                <a:latin typeface="Times New Roman"/>
                <a:ea typeface="Tahoma"/>
              </a:rPr>
              <a:t>y</a:t>
            </a:r>
            <a:r>
              <a:rPr lang="en-US" sz="1400" b="1" strike="noStrike" spc="-100">
                <a:solidFill>
                  <a:srgbClr val="000000"/>
                </a:solidFill>
                <a:latin typeface="Times New Roman"/>
                <a:ea typeface="Tahoma"/>
              </a:rPr>
              <a:t> </a:t>
            </a:r>
            <a:r>
              <a:rPr lang="en-US" sz="1400" b="1" strike="noStrike" spc="-1">
                <a:solidFill>
                  <a:srgbClr val="000000"/>
                </a:solidFill>
                <a:latin typeface="Times New Roman"/>
                <a:ea typeface="Tahoma"/>
              </a:rPr>
              <a:t>of</a:t>
            </a:r>
            <a:r>
              <a:rPr lang="en-US" sz="1400" b="1" strike="noStrike" spc="-100">
                <a:solidFill>
                  <a:srgbClr val="000000"/>
                </a:solidFill>
                <a:latin typeface="Times New Roman"/>
                <a:ea typeface="Tahoma"/>
              </a:rPr>
              <a:t> </a:t>
            </a:r>
            <a:r>
              <a:rPr lang="en-US" sz="1400" b="1" strike="noStrike" spc="29">
                <a:solidFill>
                  <a:srgbClr val="000000"/>
                </a:solidFill>
                <a:latin typeface="Times New Roman"/>
                <a:ea typeface="Tahoma"/>
              </a:rPr>
              <a:t>th</a:t>
            </a:r>
            <a:r>
              <a:rPr lang="en-US" sz="1400" b="1" strike="noStrike" spc="4">
                <a:solidFill>
                  <a:srgbClr val="000000"/>
                </a:solidFill>
                <a:latin typeface="Times New Roman"/>
                <a:ea typeface="Tahoma"/>
              </a:rPr>
              <a:t>e</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sou</a:t>
            </a:r>
            <a:r>
              <a:rPr lang="en-US" sz="1400" b="1" strike="noStrike" spc="-32">
                <a:solidFill>
                  <a:srgbClr val="000000"/>
                </a:solidFill>
                <a:latin typeface="Times New Roman"/>
                <a:ea typeface="Tahoma"/>
              </a:rPr>
              <a:t>v</a:t>
            </a:r>
            <a:r>
              <a:rPr lang="en-US" sz="1400" b="1" strike="noStrike" spc="4">
                <a:solidFill>
                  <a:srgbClr val="000000"/>
                </a:solidFill>
                <a:latin typeface="Times New Roman"/>
                <a:ea typeface="Tahoma"/>
              </a:rPr>
              <a:t>enir</a:t>
            </a:r>
            <a:r>
              <a:rPr lang="en-US" sz="1400" b="1" strike="noStrike" spc="-100">
                <a:solidFill>
                  <a:srgbClr val="000000"/>
                </a:solidFill>
                <a:latin typeface="Times New Roman"/>
                <a:ea typeface="Tahoma"/>
              </a:rPr>
              <a:t> </a:t>
            </a:r>
            <a:r>
              <a:rPr lang="en-US" sz="1400" b="1" strike="noStrike" spc="9">
                <a:solidFill>
                  <a:srgbClr val="000000"/>
                </a:solidFill>
                <a:latin typeface="Times New Roman"/>
                <a:ea typeface="Tahoma"/>
              </a:rPr>
              <a:t>will</a:t>
            </a:r>
            <a:r>
              <a:rPr lang="en-US" sz="1400" b="1" strike="noStrike" spc="-100">
                <a:solidFill>
                  <a:srgbClr val="000000"/>
                </a:solidFill>
                <a:latin typeface="Times New Roman"/>
                <a:ea typeface="Tahoma"/>
              </a:rPr>
              <a:t> </a:t>
            </a:r>
            <a:r>
              <a:rPr lang="en-US" sz="1400" b="1" strike="noStrike" spc="24">
                <a:solidFill>
                  <a:srgbClr val="000000"/>
                </a:solidFill>
                <a:latin typeface="Times New Roman"/>
                <a:ea typeface="Tahoma"/>
              </a:rPr>
              <a:t>be  </a:t>
            </a:r>
            <a:r>
              <a:rPr lang="en-US" sz="1400" b="1" strike="noStrike" spc="12">
                <a:solidFill>
                  <a:srgbClr val="000000"/>
                </a:solidFill>
                <a:latin typeface="Times New Roman"/>
                <a:ea typeface="Tahoma"/>
              </a:rPr>
              <a:t>p</a:t>
            </a:r>
            <a:r>
              <a:rPr lang="en-US" sz="1400" b="1" strike="noStrike" spc="-7">
                <a:solidFill>
                  <a:srgbClr val="000000"/>
                </a:solidFill>
                <a:latin typeface="Times New Roman"/>
                <a:ea typeface="Tahoma"/>
              </a:rPr>
              <a:t>r</a:t>
            </a:r>
            <a:r>
              <a:rPr lang="en-US" sz="1400" b="1" strike="noStrike" spc="-1">
                <a:solidFill>
                  <a:srgbClr val="000000"/>
                </a:solidFill>
                <a:latin typeface="Times New Roman"/>
                <a:ea typeface="Tahoma"/>
              </a:rPr>
              <a:t>o</a:t>
            </a:r>
            <a:r>
              <a:rPr lang="en-US" sz="1400" b="1" strike="noStrike" spc="9">
                <a:solidFill>
                  <a:srgbClr val="000000"/>
                </a:solidFill>
                <a:latin typeface="Times New Roman"/>
                <a:ea typeface="Tahoma"/>
              </a:rPr>
              <a:t>vided</a:t>
            </a:r>
            <a:r>
              <a:rPr lang="en-US" sz="1400" b="1" strike="noStrike" spc="-100">
                <a:solidFill>
                  <a:srgbClr val="000000"/>
                </a:solidFill>
                <a:latin typeface="Times New Roman"/>
                <a:ea typeface="Tahoma"/>
              </a:rPr>
              <a:t> </a:t>
            </a:r>
            <a:r>
              <a:rPr lang="en-US" sz="1400" b="1" strike="noStrike" spc="-15">
                <a:solidFill>
                  <a:srgbClr val="000000"/>
                </a:solidFill>
                <a:latin typeface="Times New Roman"/>
                <a:ea typeface="Tahoma"/>
              </a:rPr>
              <a:t>t</a:t>
            </a:r>
            <a:r>
              <a:rPr lang="en-US" sz="1400" b="1" strike="noStrike" spc="18">
                <a:solidFill>
                  <a:srgbClr val="000000"/>
                </a:solidFill>
                <a:latin typeface="Times New Roman"/>
                <a:ea typeface="Tahoma"/>
              </a:rPr>
              <a:t>o</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all</a:t>
            </a:r>
            <a:r>
              <a:rPr lang="en-US" sz="1400" b="1" strike="noStrike" spc="-100">
                <a:solidFill>
                  <a:srgbClr val="000000"/>
                </a:solidFill>
                <a:latin typeface="Times New Roman"/>
                <a:ea typeface="Tahoma"/>
              </a:rPr>
              <a:t> </a:t>
            </a:r>
            <a:r>
              <a:rPr lang="en-US" sz="1400" b="1" strike="noStrike" spc="29">
                <a:solidFill>
                  <a:srgbClr val="000000"/>
                </a:solidFill>
                <a:latin typeface="Times New Roman"/>
                <a:ea typeface="Tahoma"/>
              </a:rPr>
              <a:t>th</a:t>
            </a:r>
            <a:r>
              <a:rPr lang="en-US" sz="1400" b="1" strike="noStrike" spc="4">
                <a:solidFill>
                  <a:srgbClr val="000000"/>
                </a:solidFill>
                <a:latin typeface="Times New Roman"/>
                <a:ea typeface="Tahoma"/>
              </a:rPr>
              <a:t>e</a:t>
            </a:r>
            <a:r>
              <a:rPr lang="en-US" sz="1400" b="1" strike="noStrike" spc="-100">
                <a:solidFill>
                  <a:srgbClr val="000000"/>
                </a:solidFill>
                <a:latin typeface="Times New Roman"/>
                <a:ea typeface="Tahoma"/>
              </a:rPr>
              <a:t> </a:t>
            </a:r>
            <a:r>
              <a:rPr lang="en-US" sz="1400" b="1" strike="noStrike" spc="18">
                <a:solidFill>
                  <a:srgbClr val="000000"/>
                </a:solidFill>
                <a:latin typeface="Times New Roman"/>
                <a:ea typeface="Tahoma"/>
              </a:rPr>
              <a:t>delega</a:t>
            </a:r>
            <a:r>
              <a:rPr lang="en-US" sz="1400" b="1" strike="noStrike" spc="-12">
                <a:solidFill>
                  <a:srgbClr val="000000"/>
                </a:solidFill>
                <a:latin typeface="Times New Roman"/>
                <a:ea typeface="Tahoma"/>
              </a:rPr>
              <a:t>t</a:t>
            </a:r>
            <a:r>
              <a:rPr lang="en-US" sz="1400" b="1" strike="noStrike" spc="-15">
                <a:solidFill>
                  <a:srgbClr val="000000"/>
                </a:solidFill>
                <a:latin typeface="Times New Roman"/>
                <a:ea typeface="Tahoma"/>
              </a:rPr>
              <a:t>es</a:t>
            </a:r>
            <a:r>
              <a:rPr lang="en-US" sz="1400" b="1" strike="noStrike" spc="-100">
                <a:solidFill>
                  <a:srgbClr val="000000"/>
                </a:solidFill>
                <a:latin typeface="Times New Roman"/>
                <a:ea typeface="Tahoma"/>
              </a:rPr>
              <a:t> </a:t>
            </a:r>
            <a:r>
              <a:rPr lang="en-US" sz="1400" b="1" strike="noStrike" spc="-1">
                <a:solidFill>
                  <a:srgbClr val="000000"/>
                </a:solidFill>
                <a:latin typeface="Times New Roman"/>
                <a:ea typeface="Tahoma"/>
              </a:rPr>
              <a:t>a</a:t>
            </a:r>
            <a:r>
              <a:rPr lang="en-US" sz="1400" b="1" strike="noStrike" spc="-21">
                <a:solidFill>
                  <a:srgbClr val="000000"/>
                </a:solidFill>
                <a:latin typeface="Times New Roman"/>
                <a:ea typeface="Tahoma"/>
              </a:rPr>
              <a:t>t</a:t>
            </a:r>
            <a:r>
              <a:rPr lang="en-US" sz="1400" b="1" strike="noStrike" spc="-15">
                <a:solidFill>
                  <a:srgbClr val="000000"/>
                </a:solidFill>
                <a:latin typeface="Times New Roman"/>
                <a:ea typeface="Tahoma"/>
              </a:rPr>
              <a:t>t</a:t>
            </a:r>
            <a:r>
              <a:rPr lang="en-US" sz="1400" b="1" strike="noStrike" spc="24">
                <a:solidFill>
                  <a:srgbClr val="000000"/>
                </a:solidFill>
                <a:latin typeface="Times New Roman"/>
                <a:ea typeface="Tahoma"/>
              </a:rPr>
              <a:t>en</a:t>
            </a:r>
            <a:r>
              <a:rPr lang="en-US" sz="1400" b="1" strike="noStrike" spc="29">
                <a:solidFill>
                  <a:srgbClr val="000000"/>
                </a:solidFill>
                <a:latin typeface="Times New Roman"/>
                <a:ea typeface="Tahoma"/>
              </a:rPr>
              <a:t>din</a:t>
            </a:r>
            <a:r>
              <a:rPr lang="en-US" sz="1400" b="1" strike="noStrike" spc="43">
                <a:solidFill>
                  <a:srgbClr val="000000"/>
                </a:solidFill>
                <a:latin typeface="Times New Roman"/>
                <a:ea typeface="Tahoma"/>
              </a:rPr>
              <a:t>g  </a:t>
            </a:r>
            <a:r>
              <a:rPr lang="en-US" sz="1400" b="1" strike="noStrike" spc="29">
                <a:solidFill>
                  <a:srgbClr val="000000"/>
                </a:solidFill>
                <a:latin typeface="Times New Roman"/>
                <a:ea typeface="Tahoma"/>
              </a:rPr>
              <a:t>th</a:t>
            </a:r>
            <a:r>
              <a:rPr lang="en-US" sz="1400" b="1" strike="noStrike" spc="4">
                <a:solidFill>
                  <a:srgbClr val="000000"/>
                </a:solidFill>
                <a:latin typeface="Times New Roman"/>
                <a:ea typeface="Tahoma"/>
              </a:rPr>
              <a:t>e</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e</a:t>
            </a:r>
            <a:r>
              <a:rPr lang="en-US" sz="1400" b="1" strike="noStrike" spc="-75">
                <a:solidFill>
                  <a:srgbClr val="000000"/>
                </a:solidFill>
                <a:latin typeface="Times New Roman"/>
                <a:ea typeface="Tahoma"/>
              </a:rPr>
              <a:t>v</a:t>
            </a:r>
            <a:r>
              <a:rPr lang="en-US" sz="1400" b="1" strike="noStrike" spc="24">
                <a:solidFill>
                  <a:srgbClr val="000000"/>
                </a:solidFill>
                <a:latin typeface="Times New Roman"/>
                <a:ea typeface="Tahoma"/>
              </a:rPr>
              <a:t>ent. Limi</a:t>
            </a:r>
            <a:r>
              <a:rPr lang="en-US" sz="1400" b="1" strike="noStrike" spc="-7">
                <a:solidFill>
                  <a:srgbClr val="000000"/>
                </a:solidFill>
                <a:latin typeface="Times New Roman"/>
                <a:ea typeface="Tahoma"/>
              </a:rPr>
              <a:t>t</a:t>
            </a:r>
            <a:r>
              <a:rPr lang="en-US" sz="1400" b="1" strike="noStrike" spc="29">
                <a:solidFill>
                  <a:srgbClr val="000000"/>
                </a:solidFill>
                <a:latin typeface="Times New Roman"/>
                <a:ea typeface="Tahoma"/>
              </a:rPr>
              <a:t>ed</a:t>
            </a:r>
            <a:r>
              <a:rPr lang="en-US" sz="1400" b="1" strike="noStrike" spc="-100">
                <a:solidFill>
                  <a:srgbClr val="000000"/>
                </a:solidFill>
                <a:latin typeface="Times New Roman"/>
                <a:ea typeface="Tahoma"/>
              </a:rPr>
              <a:t> </a:t>
            </a:r>
            <a:r>
              <a:rPr lang="en-US" sz="1400" b="1" strike="noStrike" spc="38">
                <a:solidFill>
                  <a:srgbClr val="000000"/>
                </a:solidFill>
                <a:latin typeface="Times New Roman"/>
                <a:ea typeface="Tahoma"/>
              </a:rPr>
              <a:t>high</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quali</a:t>
            </a:r>
            <a:r>
              <a:rPr lang="en-US" sz="1400" b="1" strike="noStrike" spc="-7">
                <a:solidFill>
                  <a:srgbClr val="000000"/>
                </a:solidFill>
                <a:latin typeface="Times New Roman"/>
                <a:ea typeface="Tahoma"/>
              </a:rPr>
              <a:t>t</a:t>
            </a:r>
            <a:r>
              <a:rPr lang="en-US" sz="1400" b="1" strike="noStrike" spc="-55">
                <a:solidFill>
                  <a:srgbClr val="000000"/>
                </a:solidFill>
                <a:latin typeface="Times New Roman"/>
                <a:ea typeface="Tahoma"/>
              </a:rPr>
              <a:t>y</a:t>
            </a:r>
            <a:r>
              <a:rPr lang="en-US" sz="1400" b="1" strike="noStrike" spc="-100">
                <a:solidFill>
                  <a:srgbClr val="000000"/>
                </a:solidFill>
                <a:latin typeface="Times New Roman"/>
                <a:ea typeface="Tahoma"/>
              </a:rPr>
              <a:t> </a:t>
            </a:r>
            <a:r>
              <a:rPr lang="en-US" sz="1400" b="1" strike="noStrike" spc="-1">
                <a:solidFill>
                  <a:srgbClr val="000000"/>
                </a:solidFill>
                <a:latin typeface="Times New Roman"/>
                <a:ea typeface="Tahoma"/>
              </a:rPr>
              <a:t>ha</a:t>
            </a:r>
            <a:r>
              <a:rPr lang="en-US" sz="1400" b="1" strike="noStrike" spc="-15">
                <a:solidFill>
                  <a:srgbClr val="000000"/>
                </a:solidFill>
                <a:latin typeface="Times New Roman"/>
                <a:ea typeface="Tahoma"/>
              </a:rPr>
              <a:t>r</a:t>
            </a:r>
            <a:r>
              <a:rPr lang="en-US" sz="1400" b="1" strike="noStrike" spc="38">
                <a:solidFill>
                  <a:srgbClr val="000000"/>
                </a:solidFill>
                <a:latin typeface="Times New Roman"/>
                <a:ea typeface="Tahoma"/>
              </a:rPr>
              <a:t>d  </a:t>
            </a:r>
            <a:r>
              <a:rPr lang="en-US" sz="1400" b="1" strike="noStrike" spc="9">
                <a:solidFill>
                  <a:srgbClr val="000000"/>
                </a:solidFill>
                <a:latin typeface="Times New Roman"/>
                <a:ea typeface="Tahoma"/>
              </a:rPr>
              <a:t>copies</a:t>
            </a:r>
            <a:r>
              <a:rPr lang="en-US" sz="1400" b="1" strike="noStrike" spc="-100">
                <a:solidFill>
                  <a:srgbClr val="000000"/>
                </a:solidFill>
                <a:latin typeface="Times New Roman"/>
                <a:ea typeface="Tahoma"/>
              </a:rPr>
              <a:t> </a:t>
            </a:r>
            <a:r>
              <a:rPr lang="en-US" sz="1400" b="1" strike="noStrike" spc="9">
                <a:solidFill>
                  <a:srgbClr val="000000"/>
                </a:solidFill>
                <a:latin typeface="Times New Roman"/>
                <a:ea typeface="Tahoma"/>
              </a:rPr>
              <a:t>will</a:t>
            </a:r>
            <a:r>
              <a:rPr lang="en-US" sz="1400" b="1" strike="noStrike" spc="-100">
                <a:solidFill>
                  <a:srgbClr val="000000"/>
                </a:solidFill>
                <a:latin typeface="Times New Roman"/>
                <a:ea typeface="Tahoma"/>
              </a:rPr>
              <a:t> </a:t>
            </a:r>
            <a:r>
              <a:rPr lang="en-US" sz="1400" b="1" strike="noStrike" spc="29">
                <a:solidFill>
                  <a:srgbClr val="000000"/>
                </a:solidFill>
                <a:latin typeface="Times New Roman"/>
                <a:ea typeface="Tahoma"/>
              </a:rPr>
              <a:t>be</a:t>
            </a:r>
            <a:r>
              <a:rPr lang="en-US" sz="1400" b="1" strike="noStrike" spc="-97">
                <a:solidFill>
                  <a:srgbClr val="000000"/>
                </a:solidFill>
                <a:latin typeface="Times New Roman"/>
                <a:ea typeface="Tahoma"/>
              </a:rPr>
              <a:t> </a:t>
            </a:r>
            <a:r>
              <a:rPr lang="en-US" sz="1400" b="1" strike="noStrike" spc="12">
                <a:solidFill>
                  <a:srgbClr val="000000"/>
                </a:solidFill>
                <a:latin typeface="Times New Roman"/>
                <a:ea typeface="Tahoma"/>
              </a:rPr>
              <a:t>printed</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for</a:t>
            </a:r>
            <a:r>
              <a:rPr lang="en-US" sz="1400" b="1" strike="noStrike" spc="-100">
                <a:solidFill>
                  <a:srgbClr val="000000"/>
                </a:solidFill>
                <a:latin typeface="Times New Roman"/>
                <a:ea typeface="Tahoma"/>
              </a:rPr>
              <a:t> </a:t>
            </a:r>
            <a:r>
              <a:rPr lang="en-US" sz="1400" b="1" strike="noStrike" spc="9">
                <a:solidFill>
                  <a:srgbClr val="000000"/>
                </a:solidFill>
                <a:latin typeface="Times New Roman"/>
                <a:ea typeface="Tahoma"/>
              </a:rPr>
              <a:t>distribution</a:t>
            </a:r>
            <a:r>
              <a:rPr lang="en-US" sz="1400" b="1" strike="noStrike" spc="-97">
                <a:solidFill>
                  <a:srgbClr val="000000"/>
                </a:solidFill>
                <a:latin typeface="Times New Roman"/>
                <a:ea typeface="Tahoma"/>
              </a:rPr>
              <a:t> </a:t>
            </a:r>
            <a:r>
              <a:rPr lang="en-US" sz="1400" b="1" strike="noStrike" spc="4">
                <a:solidFill>
                  <a:srgbClr val="000000"/>
                </a:solidFill>
                <a:latin typeface="Times New Roman"/>
                <a:ea typeface="Tahoma"/>
              </a:rPr>
              <a:t>to </a:t>
            </a:r>
            <a:r>
              <a:rPr lang="en-US" sz="1400" b="1" strike="noStrike" spc="-375">
                <a:solidFill>
                  <a:srgbClr val="000000"/>
                </a:solidFill>
                <a:latin typeface="Times New Roman"/>
                <a:ea typeface="Tahoma"/>
              </a:rPr>
              <a:t> </a:t>
            </a:r>
            <a:r>
              <a:rPr lang="en-US" sz="1400" b="1" strike="noStrike" spc="9">
                <a:solidFill>
                  <a:srgbClr val="000000"/>
                </a:solidFill>
                <a:latin typeface="Times New Roman"/>
                <a:ea typeface="Tahoma"/>
              </a:rPr>
              <a:t>G</a:t>
            </a:r>
            <a:r>
              <a:rPr lang="en-US" sz="1400" b="1" strike="noStrike" spc="-15">
                <a:solidFill>
                  <a:srgbClr val="000000"/>
                </a:solidFill>
                <a:latin typeface="Times New Roman"/>
                <a:ea typeface="Tahoma"/>
              </a:rPr>
              <a:t>o</a:t>
            </a:r>
            <a:r>
              <a:rPr lang="en-US" sz="1400" b="1" strike="noStrike" spc="-41">
                <a:solidFill>
                  <a:srgbClr val="000000"/>
                </a:solidFill>
                <a:latin typeface="Times New Roman"/>
                <a:ea typeface="Tahoma"/>
              </a:rPr>
              <a:t>v</a:t>
            </a:r>
            <a:r>
              <a:rPr lang="en-US" sz="1400" b="1" strike="noStrike" spc="18">
                <a:solidFill>
                  <a:srgbClr val="000000"/>
                </a:solidFill>
                <a:latin typeface="Times New Roman"/>
                <a:ea typeface="Tahoma"/>
              </a:rPr>
              <a:t>t</a:t>
            </a:r>
            <a:r>
              <a:rPr lang="en-US" sz="1400" b="1" strike="noStrike" spc="-171">
                <a:solidFill>
                  <a:srgbClr val="000000"/>
                </a:solidFill>
                <a:latin typeface="Times New Roman"/>
                <a:ea typeface="Tahoma"/>
              </a:rPr>
              <a:t>. </a:t>
            </a:r>
            <a:r>
              <a:rPr lang="en-US" sz="1400" b="1" strike="noStrike" spc="-15">
                <a:solidFill>
                  <a:srgbClr val="000000"/>
                </a:solidFill>
                <a:latin typeface="Times New Roman"/>
                <a:ea typeface="Tahoma"/>
              </a:rPr>
              <a:t>a</a:t>
            </a:r>
            <a:r>
              <a:rPr lang="en-US" sz="1400" b="1" strike="noStrike" spc="38">
                <a:solidFill>
                  <a:srgbClr val="000000"/>
                </a:solidFill>
                <a:latin typeface="Times New Roman"/>
                <a:ea typeface="Tahoma"/>
              </a:rPr>
              <a:t>gen</a:t>
            </a:r>
            <a:r>
              <a:rPr lang="en-US" sz="1400" b="1" strike="noStrike" spc="-35">
                <a:solidFill>
                  <a:srgbClr val="000000"/>
                </a:solidFill>
                <a:latin typeface="Times New Roman"/>
                <a:ea typeface="Tahoma"/>
              </a:rPr>
              <a:t>cies,</a:t>
            </a:r>
            <a:r>
              <a:rPr lang="en-US" sz="1400" b="1" strike="noStrike" spc="-100">
                <a:solidFill>
                  <a:srgbClr val="000000"/>
                </a:solidFill>
                <a:latin typeface="Times New Roman"/>
                <a:ea typeface="Tahoma"/>
              </a:rPr>
              <a:t> </a:t>
            </a:r>
            <a:r>
              <a:rPr lang="en-US" sz="1400" b="1" strike="noStrike" spc="-46">
                <a:solidFill>
                  <a:srgbClr val="000000"/>
                </a:solidFill>
                <a:latin typeface="Times New Roman"/>
                <a:ea typeface="Tahoma"/>
              </a:rPr>
              <a:t>In</a:t>
            </a:r>
            <a:r>
              <a:rPr lang="en-US" sz="1400" b="1" strike="noStrike" spc="9">
                <a:solidFill>
                  <a:srgbClr val="000000"/>
                </a:solidFill>
                <a:latin typeface="Times New Roman"/>
                <a:ea typeface="Tahoma"/>
              </a:rPr>
              <a:t>dust</a:t>
            </a:r>
            <a:r>
              <a:rPr lang="en-US" sz="1400" b="1" strike="noStrike" spc="-7">
                <a:solidFill>
                  <a:srgbClr val="000000"/>
                </a:solidFill>
                <a:latin typeface="Times New Roman"/>
                <a:ea typeface="Tahoma"/>
              </a:rPr>
              <a:t>r</a:t>
            </a:r>
            <a:r>
              <a:rPr lang="en-US" sz="1400" b="1" strike="noStrike" spc="-52">
                <a:solidFill>
                  <a:srgbClr val="000000"/>
                </a:solidFill>
                <a:latin typeface="Times New Roman"/>
                <a:ea typeface="Tahoma"/>
              </a:rPr>
              <a:t>ies,</a:t>
            </a:r>
            <a:r>
              <a:rPr lang="en-US" sz="1400" b="1" strike="noStrike" spc="-100">
                <a:solidFill>
                  <a:srgbClr val="000000"/>
                </a:solidFill>
                <a:latin typeface="Times New Roman"/>
                <a:ea typeface="Tahoma"/>
              </a:rPr>
              <a:t> </a:t>
            </a:r>
            <a:r>
              <a:rPr lang="en-US" sz="1400" b="1" strike="noStrike" spc="4">
                <a:solidFill>
                  <a:srgbClr val="000000"/>
                </a:solidFill>
                <a:latin typeface="Times New Roman"/>
                <a:ea typeface="Tahoma"/>
              </a:rPr>
              <a:t>R&amp;D</a:t>
            </a:r>
            <a:r>
              <a:rPr lang="en-US" sz="1400" b="1" strike="noStrike" spc="-100">
                <a:solidFill>
                  <a:srgbClr val="000000"/>
                </a:solidFill>
                <a:latin typeface="Times New Roman"/>
                <a:ea typeface="Tahoma"/>
              </a:rPr>
              <a:t> </a:t>
            </a:r>
            <a:r>
              <a:rPr lang="en-US" sz="1400" b="1" strike="noStrike" spc="-1">
                <a:solidFill>
                  <a:srgbClr val="000000"/>
                </a:solidFill>
                <a:latin typeface="Times New Roman"/>
                <a:ea typeface="Tahoma"/>
              </a:rPr>
              <a:t>labs</a:t>
            </a:r>
            <a:r>
              <a:rPr lang="en-US" sz="1400" b="1" strike="noStrike" spc="-100">
                <a:solidFill>
                  <a:srgbClr val="000000"/>
                </a:solidFill>
                <a:latin typeface="Times New Roman"/>
                <a:ea typeface="Tahoma"/>
              </a:rPr>
              <a:t> </a:t>
            </a:r>
            <a:r>
              <a:rPr lang="en-US" sz="1400" b="1" strike="noStrike" spc="12">
                <a:solidFill>
                  <a:srgbClr val="000000"/>
                </a:solidFill>
                <a:latin typeface="Times New Roman"/>
                <a:ea typeface="Tahoma"/>
              </a:rPr>
              <a:t>an</a:t>
            </a:r>
            <a:r>
              <a:rPr lang="en-US" sz="1400" b="1" strike="noStrike" spc="38">
                <a:solidFill>
                  <a:srgbClr val="000000"/>
                </a:solidFill>
                <a:latin typeface="Times New Roman"/>
                <a:ea typeface="Tahoma"/>
              </a:rPr>
              <a:t>d </a:t>
            </a:r>
            <a:r>
              <a:rPr lang="en-US" sz="1400" b="1" strike="noStrike" spc="24">
                <a:solidFill>
                  <a:srgbClr val="000000"/>
                </a:solidFill>
                <a:latin typeface="Times New Roman"/>
                <a:ea typeface="Tahoma"/>
              </a:rPr>
              <a:t>A</a:t>
            </a:r>
            <a:r>
              <a:rPr lang="en-US" sz="1400" b="1" strike="noStrike" spc="12">
                <a:solidFill>
                  <a:srgbClr val="000000"/>
                </a:solidFill>
                <a:latin typeface="Times New Roman"/>
                <a:ea typeface="Tahoma"/>
              </a:rPr>
              <a:t>ca</a:t>
            </a:r>
            <a:r>
              <a:rPr lang="en-US" sz="1400" b="1" strike="noStrike" spc="38">
                <a:solidFill>
                  <a:srgbClr val="000000"/>
                </a:solidFill>
                <a:latin typeface="Times New Roman"/>
                <a:ea typeface="Tahoma"/>
              </a:rPr>
              <a:t>demic</a:t>
            </a:r>
            <a:r>
              <a:rPr lang="en-US" sz="1400" b="1" strike="noStrike" spc="-100">
                <a:solidFill>
                  <a:srgbClr val="000000"/>
                </a:solidFill>
                <a:latin typeface="Times New Roman"/>
                <a:ea typeface="Tahoma"/>
              </a:rPr>
              <a:t> </a:t>
            </a:r>
            <a:r>
              <a:rPr lang="en-US" sz="1400" b="1" strike="noStrike" spc="-15">
                <a:solidFill>
                  <a:srgbClr val="000000"/>
                </a:solidFill>
                <a:latin typeface="Times New Roman"/>
                <a:ea typeface="Tahoma"/>
              </a:rPr>
              <a:t>Institutions.</a:t>
            </a:r>
            <a:endParaRPr lang="en-IN" sz="1400" b="0" strike="noStrike" spc="-1">
              <a:latin typeface="Arial"/>
            </a:endParaRPr>
          </a:p>
        </p:txBody>
      </p:sp>
      <p:sp>
        <p:nvSpPr>
          <p:cNvPr id="258" name="Hexagon 18"/>
          <p:cNvSpPr/>
          <p:nvPr/>
        </p:nvSpPr>
        <p:spPr>
          <a:xfrm>
            <a:off x="3600360" y="5100480"/>
            <a:ext cx="1856880" cy="1428480"/>
          </a:xfrm>
          <a:prstGeom prst="hexagon">
            <a:avLst>
              <a:gd name="adj" fmla="val 25000"/>
              <a:gd name="vf" fmla="val 115470"/>
            </a:avLst>
          </a:prstGeom>
          <a:blipFill rotWithShape="0">
            <a:blip r:embed="rId7"/>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59" name="Hexagon 19"/>
          <p:cNvSpPr/>
          <p:nvPr/>
        </p:nvSpPr>
        <p:spPr>
          <a:xfrm>
            <a:off x="5243400" y="4172040"/>
            <a:ext cx="1856880" cy="1428480"/>
          </a:xfrm>
          <a:prstGeom prst="hexagon">
            <a:avLst>
              <a:gd name="adj" fmla="val 25000"/>
              <a:gd name="vf" fmla="val 115470"/>
            </a:avLst>
          </a:prstGeom>
          <a:blipFill rotWithShape="0">
            <a:blip r:embed="rId8"/>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60" name="Hexagon 20"/>
          <p:cNvSpPr/>
          <p:nvPr/>
        </p:nvSpPr>
        <p:spPr>
          <a:xfrm>
            <a:off x="3314520" y="3529080"/>
            <a:ext cx="1856880" cy="1428480"/>
          </a:xfrm>
          <a:prstGeom prst="hexagon">
            <a:avLst>
              <a:gd name="adj" fmla="val 25000"/>
              <a:gd name="vf" fmla="val 115470"/>
            </a:avLst>
          </a:prstGeom>
          <a:blipFill rotWithShape="0">
            <a:blip r:embed="rId9"/>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61" name="Hexagon 21"/>
          <p:cNvSpPr/>
          <p:nvPr/>
        </p:nvSpPr>
        <p:spPr>
          <a:xfrm>
            <a:off x="4886280" y="2600280"/>
            <a:ext cx="1928520" cy="1428480"/>
          </a:xfrm>
          <a:prstGeom prst="hexagon">
            <a:avLst>
              <a:gd name="adj" fmla="val 25000"/>
              <a:gd name="vf" fmla="val 115470"/>
            </a:avLst>
          </a:prstGeom>
          <a:blipFill rotWithShape="0">
            <a:blip r:embed="rId10"/>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62" name="Regular Pentagon 22"/>
          <p:cNvSpPr/>
          <p:nvPr/>
        </p:nvSpPr>
        <p:spPr>
          <a:xfrm rot="10800000">
            <a:off x="3529440" y="8316000"/>
            <a:ext cx="2071440" cy="1213920"/>
          </a:xfrm>
          <a:prstGeom prst="pentagon">
            <a:avLst>
              <a:gd name="hf" fmla="val 105146"/>
              <a:gd name="vf" fmla="val 110557"/>
            </a:avLst>
          </a:prstGeom>
          <a:blipFill rotWithShape="0">
            <a:blip r:embed="rId11"/>
            <a:srcRect/>
            <a:stretch/>
          </a:blip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263" name="TextBox 29"/>
          <p:cNvSpPr/>
          <p:nvPr/>
        </p:nvSpPr>
        <p:spPr>
          <a:xfrm>
            <a:off x="671400" y="1356840"/>
            <a:ext cx="6357600" cy="129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10000"/>
              </a:lnSpc>
              <a:buNone/>
            </a:pPr>
            <a:r>
              <a:rPr lang="en-US" sz="1200" b="1" strike="noStrike" spc="-1">
                <a:solidFill>
                  <a:srgbClr val="000000"/>
                </a:solidFill>
                <a:latin typeface="Times New Roman"/>
                <a:ea typeface="Tahoma"/>
              </a:rPr>
              <a:t>We would like to come forward to promote the </a:t>
            </a:r>
            <a:r>
              <a:rPr lang="en-US" sz="1200" b="1" strike="noStrike" spc="-1">
                <a:solidFill>
                  <a:srgbClr val="FF0000"/>
                </a:solidFill>
                <a:latin typeface="Times New Roman"/>
                <a:ea typeface="Tahoma"/>
              </a:rPr>
              <a:t>Dokra Art </a:t>
            </a:r>
            <a:r>
              <a:rPr lang="en-US" sz="1200" b="1" strike="noStrike" spc="-1">
                <a:solidFill>
                  <a:srgbClr val="000000"/>
                </a:solidFill>
                <a:latin typeface="Times New Roman"/>
                <a:ea typeface="Tahoma"/>
              </a:rPr>
              <a:t>which is an ancient and traditional </a:t>
            </a:r>
            <a:r>
              <a:rPr lang="en-US" sz="1200" b="1" strike="noStrike" spc="-1">
                <a:solidFill>
                  <a:srgbClr val="FF0000"/>
                </a:solidFill>
                <a:latin typeface="Times New Roman"/>
                <a:ea typeface="Tahoma"/>
              </a:rPr>
              <a:t>metalcraft</a:t>
            </a:r>
            <a:r>
              <a:rPr lang="en-US" sz="1200" b="1" strike="noStrike" spc="-1">
                <a:solidFill>
                  <a:srgbClr val="000000"/>
                </a:solidFill>
                <a:latin typeface="Times New Roman"/>
                <a:ea typeface="Tahoma"/>
              </a:rPr>
              <a:t> practiced in many parts of India, including West Bengal. Unfortunately, however, this special art form is struggling for its existence due to various socio-economic reasons. We want to create more awareness among people to take interest in this unique metalcraft that will help the Indian metallurgical heritage survive and flourish. We are planning to give a piece of Dokra casting to each participant as a memento.</a:t>
            </a:r>
            <a:endParaRPr lang="en-IN" sz="1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4" name="object 2"/>
          <p:cNvGrpSpPr/>
          <p:nvPr/>
        </p:nvGrpSpPr>
        <p:grpSpPr>
          <a:xfrm>
            <a:off x="0" y="0"/>
            <a:ext cx="7772040" cy="10058040"/>
            <a:chOff x="0" y="0"/>
            <a:chExt cx="7772040" cy="10058040"/>
          </a:xfrm>
        </p:grpSpPr>
        <p:pic>
          <p:nvPicPr>
            <p:cNvPr id="265" name="object 3"/>
            <p:cNvPicPr/>
            <p:nvPr/>
          </p:nvPicPr>
          <p:blipFill>
            <a:blip r:embed="rId3"/>
            <a:stretch/>
          </p:blipFill>
          <p:spPr>
            <a:xfrm>
              <a:off x="0" y="0"/>
              <a:ext cx="7772040" cy="10058040"/>
            </a:xfrm>
            <a:prstGeom prst="rect">
              <a:avLst/>
            </a:prstGeom>
            <a:ln>
              <a:solidFill>
                <a:srgbClr val="000000"/>
              </a:solidFill>
              <a:round/>
            </a:ln>
            <a:effectLst>
              <a:outerShdw blurRad="39960" dist="20160" dir="5400000" rotWithShape="0">
                <a:srgbClr val="000000">
                  <a:alpha val="38000"/>
                </a:srgbClr>
              </a:outerShdw>
            </a:effectLst>
          </p:spPr>
        </p:pic>
        <p:sp>
          <p:nvSpPr>
            <p:cNvPr id="266" name="object 4"/>
            <p:cNvSpPr/>
            <p:nvPr/>
          </p:nvSpPr>
          <p:spPr>
            <a:xfrm>
              <a:off x="457200" y="457200"/>
              <a:ext cx="6857640" cy="9036360"/>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a:gradFill rotWithShape="0">
              <a:gsLst>
                <a:gs pos="0">
                  <a:srgbClr val="D0D0D0"/>
                </a:gs>
                <a:gs pos="100000">
                  <a:srgbClr val="EDEDED"/>
                </a:gs>
              </a:gsLst>
              <a:lin ang="16200000"/>
            </a:gradFill>
            <a:ln>
              <a:solidFill>
                <a:srgbClr val="000000"/>
              </a:solidFill>
              <a:round/>
            </a:ln>
            <a:effectLst>
              <a:outerShdw blurRad="39960" dist="20160" dir="5400000" rotWithShape="0">
                <a:srgbClr val="000000">
                  <a:alpha val="38000"/>
                </a:srgbClr>
              </a:outerShdw>
            </a:effectLst>
          </p:spPr>
          <p:style>
            <a:lnRef idx="1">
              <a:schemeClr val="dk1"/>
            </a:lnRef>
            <a:fillRef idx="2">
              <a:schemeClr val="dk1"/>
            </a:fillRef>
            <a:effectRef idx="1">
              <a:schemeClr val="dk1"/>
            </a:effectRef>
            <a:fontRef idx="minor"/>
          </p:style>
        </p:sp>
      </p:grpSp>
      <p:sp>
        <p:nvSpPr>
          <p:cNvPr id="267" name="object 5"/>
          <p:cNvSpPr/>
          <p:nvPr/>
        </p:nvSpPr>
        <p:spPr>
          <a:xfrm>
            <a:off x="5943600" y="703440"/>
            <a:ext cx="915480" cy="1645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000" b="0" strike="noStrike" spc="-80">
                <a:solidFill>
                  <a:srgbClr val="231F21"/>
                </a:solidFill>
                <a:latin typeface="Arial Black"/>
              </a:rPr>
              <a:t>ICPMMM2024</a:t>
            </a:r>
            <a:endParaRPr lang="en-IN" sz="1000" b="0" strike="noStrike" spc="-1">
              <a:latin typeface="Arial"/>
            </a:endParaRPr>
          </a:p>
        </p:txBody>
      </p:sp>
      <p:grpSp>
        <p:nvGrpSpPr>
          <p:cNvPr id="268" name="object 5"/>
          <p:cNvGrpSpPr/>
          <p:nvPr/>
        </p:nvGrpSpPr>
        <p:grpSpPr>
          <a:xfrm>
            <a:off x="243000" y="243000"/>
            <a:ext cx="7286400" cy="10072440"/>
            <a:chOff x="243000" y="243000"/>
            <a:chExt cx="7286400" cy="10072440"/>
          </a:xfrm>
        </p:grpSpPr>
        <p:pic>
          <p:nvPicPr>
            <p:cNvPr id="269" name="object 7"/>
            <p:cNvPicPr/>
            <p:nvPr/>
          </p:nvPicPr>
          <p:blipFill>
            <a:blip r:embed="rId4"/>
          </p:blipFill>
          <p:spPr>
            <a:xfrm>
              <a:off x="243000" y="243000"/>
              <a:ext cx="7286400" cy="9492480"/>
            </a:xfrm>
            <a:prstGeom prst="rect">
              <a:avLst/>
            </a:prstGeom>
            <a:ln>
              <a:solidFill>
                <a:srgbClr val="46AAC4"/>
              </a:solidFill>
              <a:round/>
            </a:ln>
            <a:effectLst>
              <a:outerShdw blurRad="39960" dist="20160" dir="5400000" rotWithShape="0">
                <a:srgbClr val="000000">
                  <a:alpha val="38000"/>
                </a:srgbClr>
              </a:outerShdw>
            </a:effectLst>
          </p:spPr>
        </p:pic>
        <p:sp>
          <p:nvSpPr>
            <p:cNvPr id="270" name="object 9"/>
            <p:cNvSpPr/>
            <p:nvPr/>
          </p:nvSpPr>
          <p:spPr>
            <a:xfrm>
              <a:off x="752400" y="8865720"/>
              <a:ext cx="658080" cy="1449720"/>
            </a:xfrm>
            <a:custGeom>
              <a:avLst/>
              <a:gdLst/>
              <a:ahLst/>
              <a:cxnLst/>
              <a:rect l="l" t="t" r="r" b="b"/>
              <a:pathLst>
                <a:path w="516255" h="687704">
                  <a:moveTo>
                    <a:pt x="0" y="0"/>
                  </a:moveTo>
                  <a:lnTo>
                    <a:pt x="22727" y="45450"/>
                  </a:lnTo>
                  <a:lnTo>
                    <a:pt x="46477" y="90288"/>
                  </a:lnTo>
                  <a:lnTo>
                    <a:pt x="71236" y="134511"/>
                  </a:lnTo>
                  <a:lnTo>
                    <a:pt x="96990" y="178117"/>
                  </a:lnTo>
                  <a:lnTo>
                    <a:pt x="123726" y="221102"/>
                  </a:lnTo>
                  <a:lnTo>
                    <a:pt x="151429" y="263465"/>
                  </a:lnTo>
                  <a:lnTo>
                    <a:pt x="180088" y="305203"/>
                  </a:lnTo>
                  <a:lnTo>
                    <a:pt x="209687" y="346312"/>
                  </a:lnTo>
                  <a:lnTo>
                    <a:pt x="240214" y="386792"/>
                  </a:lnTo>
                  <a:lnTo>
                    <a:pt x="271655" y="426638"/>
                  </a:lnTo>
                  <a:lnTo>
                    <a:pt x="303997" y="465849"/>
                  </a:lnTo>
                  <a:lnTo>
                    <a:pt x="337226" y="504423"/>
                  </a:lnTo>
                  <a:lnTo>
                    <a:pt x="371328" y="542355"/>
                  </a:lnTo>
                  <a:lnTo>
                    <a:pt x="406291" y="579645"/>
                  </a:lnTo>
                  <a:lnTo>
                    <a:pt x="442100" y="616288"/>
                  </a:lnTo>
                  <a:lnTo>
                    <a:pt x="478742" y="652284"/>
                  </a:lnTo>
                  <a:lnTo>
                    <a:pt x="516204" y="687628"/>
                  </a:lnTo>
                  <a:lnTo>
                    <a:pt x="478742" y="652273"/>
                  </a:lnTo>
                  <a:lnTo>
                    <a:pt x="442099" y="616269"/>
                  </a:lnTo>
                  <a:lnTo>
                    <a:pt x="406290" y="579619"/>
                  </a:lnTo>
                  <a:lnTo>
                    <a:pt x="371327" y="542324"/>
                  </a:lnTo>
                  <a:lnTo>
                    <a:pt x="337224" y="504388"/>
                  </a:lnTo>
                  <a:lnTo>
                    <a:pt x="303994" y="465812"/>
                  </a:lnTo>
                  <a:lnTo>
                    <a:pt x="271652" y="426600"/>
                  </a:lnTo>
                  <a:lnTo>
                    <a:pt x="240210" y="386753"/>
                  </a:lnTo>
                  <a:lnTo>
                    <a:pt x="209682" y="346275"/>
                  </a:lnTo>
                  <a:lnTo>
                    <a:pt x="180082" y="305167"/>
                  </a:lnTo>
                  <a:lnTo>
                    <a:pt x="151424" y="263433"/>
                  </a:lnTo>
                  <a:lnTo>
                    <a:pt x="123720" y="221074"/>
                  </a:lnTo>
                  <a:lnTo>
                    <a:pt x="96985" y="178093"/>
                  </a:lnTo>
                  <a:lnTo>
                    <a:pt x="71232" y="134493"/>
                  </a:lnTo>
                  <a:lnTo>
                    <a:pt x="46474" y="90275"/>
                  </a:lnTo>
                  <a:lnTo>
                    <a:pt x="22725" y="45443"/>
                  </a:lnTo>
                  <a:lnTo>
                    <a:pt x="0" y="0"/>
                  </a:lnTo>
                  <a:close/>
                </a:path>
              </a:pathLst>
            </a:custGeom>
            <a:blipFill rotWithShape="0">
              <a:blip r:embed="rId5"/>
              <a:srcRect/>
              <a:tile/>
            </a:blipFill>
            <a:ln w="0">
              <a:noFill/>
            </a:ln>
          </p:spPr>
          <p:style>
            <a:lnRef idx="0">
              <a:scrgbClr r="0" g="0" b="0"/>
            </a:lnRef>
            <a:fillRef idx="0">
              <a:scrgbClr r="0" g="0" b="0"/>
            </a:fillRef>
            <a:effectRef idx="0">
              <a:scrgbClr r="0" g="0" b="0"/>
            </a:effectRef>
            <a:fontRef idx="minor"/>
          </p:style>
        </p:sp>
      </p:grpSp>
      <p:sp>
        <p:nvSpPr>
          <p:cNvPr id="271" name="Rectangle 12"/>
          <p:cNvSpPr/>
          <p:nvPr/>
        </p:nvSpPr>
        <p:spPr>
          <a:xfrm>
            <a:off x="242640" y="780840"/>
            <a:ext cx="7300800" cy="54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000" b="1" strike="noStrike" spc="77">
                <a:solidFill>
                  <a:srgbClr val="006F79"/>
                </a:solidFill>
                <a:latin typeface="Tahoma"/>
                <a:ea typeface="Tahoma"/>
              </a:rPr>
              <a:t>Committees</a:t>
            </a:r>
            <a:r>
              <a:rPr lang="en-US" sz="3000" b="1" strike="noStrike" spc="-100">
                <a:solidFill>
                  <a:srgbClr val="006F79"/>
                </a:solidFill>
                <a:latin typeface="Tahoma"/>
                <a:ea typeface="Tahoma"/>
              </a:rPr>
              <a:t> </a:t>
            </a:r>
            <a:r>
              <a:rPr lang="en-US" sz="3000" b="1" strike="noStrike" spc="9">
                <a:solidFill>
                  <a:srgbClr val="006F79"/>
                </a:solidFill>
                <a:latin typeface="Tahoma"/>
                <a:ea typeface="Tahoma"/>
              </a:rPr>
              <a:t>for</a:t>
            </a:r>
            <a:r>
              <a:rPr lang="en-US" sz="3000" b="1" strike="noStrike" spc="-97">
                <a:solidFill>
                  <a:srgbClr val="006F79"/>
                </a:solidFill>
                <a:latin typeface="Tahoma"/>
                <a:ea typeface="Tahoma"/>
              </a:rPr>
              <a:t> </a:t>
            </a:r>
            <a:r>
              <a:rPr lang="en-US" sz="3000" b="1" strike="noStrike" spc="89">
                <a:solidFill>
                  <a:srgbClr val="006F79"/>
                </a:solidFill>
                <a:latin typeface="Tahoma"/>
                <a:ea typeface="Tahoma"/>
              </a:rPr>
              <a:t>ICPMMM2024</a:t>
            </a:r>
            <a:endParaRPr lang="en-IN" sz="3000" b="0" strike="noStrike" spc="-1">
              <a:latin typeface="Arial"/>
            </a:endParaRPr>
          </a:p>
        </p:txBody>
      </p:sp>
      <p:sp>
        <p:nvSpPr>
          <p:cNvPr id="272" name="Rectangle 14"/>
          <p:cNvSpPr/>
          <p:nvPr/>
        </p:nvSpPr>
        <p:spPr>
          <a:xfrm>
            <a:off x="2438640" y="3517200"/>
            <a:ext cx="3039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12600">
              <a:lnSpc>
                <a:spcPct val="100000"/>
              </a:lnSpc>
              <a:spcBef>
                <a:spcPts val="281"/>
              </a:spcBef>
              <a:buNone/>
            </a:pPr>
            <a:r>
              <a:rPr lang="en-US" sz="2000" b="1" strike="noStrike" spc="-1">
                <a:solidFill>
                  <a:srgbClr val="006E79"/>
                </a:solidFill>
                <a:latin typeface="Tahoma"/>
                <a:ea typeface="Tahoma"/>
              </a:rPr>
              <a:t>A</a:t>
            </a:r>
            <a:r>
              <a:rPr lang="en-US" sz="2000" b="1" strike="noStrike" spc="-55">
                <a:solidFill>
                  <a:srgbClr val="006E79"/>
                </a:solidFill>
                <a:latin typeface="Tahoma"/>
                <a:ea typeface="Tahoma"/>
              </a:rPr>
              <a:t>dvisory</a:t>
            </a:r>
            <a:r>
              <a:rPr lang="en-US" sz="2000" b="1" strike="noStrike" spc="-92">
                <a:solidFill>
                  <a:srgbClr val="006E79"/>
                </a:solidFill>
                <a:latin typeface="Tahoma"/>
                <a:ea typeface="Tahoma"/>
              </a:rPr>
              <a:t> </a:t>
            </a:r>
            <a:r>
              <a:rPr lang="en-US" sz="2000" b="1" strike="noStrike" spc="-12">
                <a:solidFill>
                  <a:srgbClr val="006E79"/>
                </a:solidFill>
                <a:latin typeface="Tahoma"/>
                <a:ea typeface="Tahoma"/>
              </a:rPr>
              <a:t>C</a:t>
            </a:r>
            <a:r>
              <a:rPr lang="en-US" sz="2000" b="1" strike="noStrike" spc="-21">
                <a:solidFill>
                  <a:srgbClr val="006E79"/>
                </a:solidFill>
                <a:latin typeface="Tahoma"/>
                <a:ea typeface="Tahoma"/>
              </a:rPr>
              <a:t>ommittee</a:t>
            </a:r>
            <a:endParaRPr lang="en-IN" sz="2000" b="0" strike="noStrike" spc="-1">
              <a:latin typeface="Arial"/>
            </a:endParaRPr>
          </a:p>
        </p:txBody>
      </p:sp>
      <p:graphicFrame>
        <p:nvGraphicFramePr>
          <p:cNvPr id="273" name="Table 15"/>
          <p:cNvGraphicFramePr/>
          <p:nvPr/>
        </p:nvGraphicFramePr>
        <p:xfrm>
          <a:off x="242640" y="4021200"/>
          <a:ext cx="7302240" cy="4983480"/>
        </p:xfrm>
        <a:graphic>
          <a:graphicData uri="http://schemas.openxmlformats.org/drawingml/2006/table">
            <a:tbl>
              <a:tblPr/>
              <a:tblGrid>
                <a:gridCol w="3651120">
                  <a:extLst>
                    <a:ext uri="{9D8B030D-6E8A-4147-A177-3AD203B41FA5}">
                      <a16:colId xmlns:a16="http://schemas.microsoft.com/office/drawing/2014/main" val="20000"/>
                    </a:ext>
                  </a:extLst>
                </a:gridCol>
                <a:gridCol w="3651120">
                  <a:extLst>
                    <a:ext uri="{9D8B030D-6E8A-4147-A177-3AD203B41FA5}">
                      <a16:colId xmlns:a16="http://schemas.microsoft.com/office/drawing/2014/main" val="20001"/>
                    </a:ext>
                  </a:extLst>
                </a:gridCol>
              </a:tblGrid>
              <a:tr h="4809960">
                <a:tc>
                  <a:txBody>
                    <a:bodyPr/>
                    <a:lstStyle/>
                    <a:p>
                      <a:pPr algn="ctr">
                        <a:lnSpc>
                          <a:spcPct val="100000"/>
                        </a:lnSpc>
                        <a:spcAft>
                          <a:spcPts val="601"/>
                        </a:spcAft>
                        <a:buNone/>
                      </a:pPr>
                      <a:r>
                        <a:rPr lang="en-US" sz="1600" b="1" strike="noStrike" spc="-1">
                          <a:solidFill>
                            <a:srgbClr val="C00000"/>
                          </a:solidFill>
                          <a:latin typeface="Tahoma"/>
                          <a:ea typeface="Tahoma"/>
                        </a:rPr>
                        <a:t>INTERNATIONAL</a:t>
                      </a:r>
                      <a:endParaRPr lang="en-IN" sz="16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Cheong Kuan Yew, USM, Malaysia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Ts. Dr Teo Pao Ter, UMK, Malaysia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Samayamutthirian Palaniandy GM, Eirich Australia/Global Product Manager</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Elizabeth Makhatha, HOD, Metallurgy, Univ Johannesburg</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Mr Ram Chandra Chakraborty, MD, PSI Metals India Private Limited</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Anrin Bhattacharya, CEO, RECYRON, Austria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Mr Saikat Chatterjee, Tata Steel, Ijmuden</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Kamalesh Mandal, Steel Dynamics</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Ir Dr Wong Yew Hoong, UM, Malaysia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Saikat Samanta, AGM Process &amp; Sales, NewFer, Germany</a:t>
                      </a:r>
                      <a:endParaRPr lang="en-IN" sz="1200" b="0" strike="noStrike" spc="-1">
                        <a:latin typeface="Arial"/>
                      </a:endParaRPr>
                    </a:p>
                  </a:txBody>
                  <a:tcPr>
                    <a:lnL>
                      <a:noFill/>
                    </a:lnL>
                    <a:lnR>
                      <a:noFill/>
                    </a:lnR>
                    <a:lnT w="12240">
                      <a:noFill/>
                    </a:lnT>
                    <a:lnB w="12240">
                      <a:noFill/>
                    </a:lnB>
                    <a:noFill/>
                  </a:tcPr>
                </a:tc>
                <a:tc>
                  <a:txBody>
                    <a:bodyPr/>
                    <a:lstStyle/>
                    <a:p>
                      <a:pPr algn="ctr">
                        <a:lnSpc>
                          <a:spcPct val="100000"/>
                        </a:lnSpc>
                        <a:spcAft>
                          <a:spcPts val="601"/>
                        </a:spcAft>
                        <a:buNone/>
                      </a:pPr>
                      <a:r>
                        <a:rPr lang="en-US" sz="1600" b="1" strike="noStrike" spc="-1">
                          <a:solidFill>
                            <a:srgbClr val="C00000"/>
                          </a:solidFill>
                          <a:latin typeface="Tahoma"/>
                          <a:ea typeface="Tahoma"/>
                        </a:rPr>
                        <a:t>NATIONAL</a:t>
                      </a:r>
                      <a:endParaRPr lang="en-IN" sz="16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Rajeev Ahuja, Director, IIT Ropar</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Pravas Chandra Chakraborti, HOD, Metallurgy, Jadavpur University</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Mr Arup Krishna Saha, COO, MINEX  Metallurgical Company Limited</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Sumantra Bhattacharya, Emeritus Fellow, IIT Dhanbad</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Govind S. Gupta, IISc Bangalore</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Ashis Bhaduri, CEO, TATA Bluescope</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Somnath Basu, IIT Bombay</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Samit K Roy, IIT Kharagpur</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Mr S K Dutta, MD, Duttcon Consultant &amp; Enigineers, Kolkata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Karabi Das, HOD, Metallurgical Engineering, IIT Kharagpur</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Sutapa Roy Ramanan, BITS Pilani (Goa)</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Prof D Ravi Kumar, IIT Delhi</a:t>
                      </a:r>
                      <a:endParaRPr lang="en-IN" sz="1200" b="0" strike="noStrike" spc="-1">
                        <a:latin typeface="Arial"/>
                      </a:endParaRPr>
                    </a:p>
                    <a:p>
                      <a:pPr marL="171360" indent="-171360">
                        <a:lnSpc>
                          <a:spcPct val="100000"/>
                        </a:lnSpc>
                        <a:spcAft>
                          <a:spcPts val="601"/>
                        </a:spcAft>
                        <a:buClr>
                          <a:srgbClr val="000000"/>
                        </a:buClr>
                        <a:buFont typeface="Arial"/>
                        <a:buChar char="•"/>
                      </a:pPr>
                      <a:r>
                        <a:rPr lang="en-US" sz="1200" b="1" strike="noStrike" spc="-1">
                          <a:solidFill>
                            <a:srgbClr val="000000"/>
                          </a:solidFill>
                          <a:latin typeface="Tahoma"/>
                          <a:ea typeface="Tahoma"/>
                        </a:rPr>
                        <a:t>Dr P K Banerjee, Outstanding Scientist and Scientist-in-Charge, CIMFR, Dhanbad</a:t>
                      </a:r>
                      <a:endParaRPr lang="en-IN" sz="1200" b="0" strike="noStrike" spc="-1">
                        <a:latin typeface="Arial"/>
                      </a:endParaRPr>
                    </a:p>
                  </a:txBody>
                  <a:tcPr>
                    <a:lnL>
                      <a:noFill/>
                    </a:lnL>
                    <a:lnR>
                      <a:noFill/>
                    </a:lnR>
                    <a:lnT w="12240">
                      <a:noFill/>
                    </a:lnT>
                    <a:lnB w="12240">
                      <a:noFill/>
                    </a:lnB>
                    <a:noFill/>
                  </a:tcPr>
                </a:tc>
                <a:extLst>
                  <a:ext uri="{0D108BD9-81ED-4DB2-BD59-A6C34878D82A}">
                    <a16:rowId xmlns:a16="http://schemas.microsoft.com/office/drawing/2014/main" val="10000"/>
                  </a:ext>
                </a:extLst>
              </a:tr>
            </a:tbl>
          </a:graphicData>
        </a:graphic>
      </p:graphicFrame>
      <p:sp>
        <p:nvSpPr>
          <p:cNvPr id="274" name="Rectangle 18"/>
          <p:cNvSpPr/>
          <p:nvPr/>
        </p:nvSpPr>
        <p:spPr>
          <a:xfrm>
            <a:off x="242640" y="1386000"/>
            <a:ext cx="7286760" cy="216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gn="ctr">
              <a:lnSpc>
                <a:spcPct val="100000"/>
              </a:lnSpc>
              <a:spcBef>
                <a:spcPts val="281"/>
              </a:spcBef>
              <a:buNone/>
            </a:pPr>
            <a:r>
              <a:rPr lang="en-US" sz="2000" b="1" strike="noStrike" spc="-1">
                <a:solidFill>
                  <a:srgbClr val="006E79"/>
                </a:solidFill>
                <a:latin typeface="Tahoma"/>
                <a:ea typeface="Tahoma"/>
              </a:rPr>
              <a:t> Chief Patron</a:t>
            </a:r>
            <a:endParaRPr lang="en-IN" sz="2000" b="0" strike="noStrike" spc="-1">
              <a:latin typeface="Arial"/>
            </a:endParaRPr>
          </a:p>
          <a:p>
            <a:pPr marL="12600" algn="ctr">
              <a:lnSpc>
                <a:spcPct val="100000"/>
              </a:lnSpc>
              <a:spcBef>
                <a:spcPts val="281"/>
              </a:spcBef>
              <a:buNone/>
            </a:pPr>
            <a:r>
              <a:rPr lang="en-US" sz="1200" b="1" strike="noStrike" spc="-1">
                <a:solidFill>
                  <a:srgbClr val="000000"/>
                </a:solidFill>
                <a:latin typeface="Tahoma"/>
                <a:ea typeface="Tahoma"/>
              </a:rPr>
              <a:t>Prof. (Dr.) Debashish Bandyopadhyay, Vice Chancellor, KNU</a:t>
            </a:r>
            <a:endParaRPr lang="en-IN" sz="1200" b="0" strike="noStrike" spc="-1">
              <a:latin typeface="Arial"/>
            </a:endParaRPr>
          </a:p>
          <a:p>
            <a:pPr marL="12600" algn="ctr">
              <a:lnSpc>
                <a:spcPct val="100000"/>
              </a:lnSpc>
              <a:spcBef>
                <a:spcPts val="281"/>
              </a:spcBef>
              <a:buNone/>
            </a:pPr>
            <a:r>
              <a:rPr lang="en-US" sz="2000" b="1" strike="noStrike" spc="-1">
                <a:solidFill>
                  <a:srgbClr val="006E79"/>
                </a:solidFill>
                <a:latin typeface="Tahoma"/>
                <a:ea typeface="Tahoma"/>
              </a:rPr>
              <a:t>Patrons</a:t>
            </a:r>
            <a:endParaRPr lang="en-IN" sz="2000" b="0" strike="noStrike" spc="-1">
              <a:latin typeface="Arial"/>
            </a:endParaRPr>
          </a:p>
          <a:p>
            <a:pPr marL="12600" algn="ctr">
              <a:lnSpc>
                <a:spcPct val="100000"/>
              </a:lnSpc>
              <a:spcBef>
                <a:spcPts val="281"/>
              </a:spcBef>
              <a:buNone/>
            </a:pPr>
            <a:r>
              <a:rPr lang="en-US" sz="1200" b="1" strike="noStrike" spc="-1">
                <a:solidFill>
                  <a:srgbClr val="000000"/>
                </a:solidFill>
                <a:latin typeface="Tahoma"/>
                <a:ea typeface="Tahoma"/>
              </a:rPr>
              <a:t>Dr. Chandan Konar, Registrar, KNU</a:t>
            </a:r>
            <a:endParaRPr lang="en-IN" sz="1200" b="0" strike="noStrike" spc="-1">
              <a:latin typeface="Arial"/>
            </a:endParaRPr>
          </a:p>
          <a:p>
            <a:pPr marL="12600" algn="ctr">
              <a:lnSpc>
                <a:spcPct val="100000"/>
              </a:lnSpc>
              <a:spcBef>
                <a:spcPts val="281"/>
              </a:spcBef>
              <a:buNone/>
            </a:pPr>
            <a:r>
              <a:rPr lang="en-US" sz="1200" b="1" strike="noStrike" spc="-1">
                <a:solidFill>
                  <a:srgbClr val="000000"/>
                </a:solidFill>
                <a:latin typeface="Tahoma"/>
                <a:ea typeface="Tahoma"/>
              </a:rPr>
              <a:t>Prof. (Dr.) Santanu Kumar Ghosh, Dean Faculty of Science and Technology, KNU</a:t>
            </a:r>
            <a:endParaRPr lang="en-IN" sz="1200" b="0" strike="noStrike" spc="-1">
              <a:latin typeface="Arial"/>
            </a:endParaRPr>
          </a:p>
          <a:p>
            <a:pPr marL="12600" algn="ctr">
              <a:lnSpc>
                <a:spcPct val="100000"/>
              </a:lnSpc>
              <a:spcBef>
                <a:spcPts val="281"/>
              </a:spcBef>
              <a:buNone/>
            </a:pPr>
            <a:r>
              <a:rPr lang="en-US" sz="2000" b="1" strike="noStrike" spc="-12">
                <a:solidFill>
                  <a:srgbClr val="006E79"/>
                </a:solidFill>
                <a:latin typeface="Tahoma"/>
                <a:ea typeface="Tahoma"/>
              </a:rPr>
              <a:t>Chairman</a:t>
            </a:r>
            <a:endParaRPr lang="en-IN" sz="2000" b="0" strike="noStrike" spc="-1">
              <a:latin typeface="Arial"/>
            </a:endParaRPr>
          </a:p>
          <a:p>
            <a:pPr marL="12600" algn="ctr">
              <a:lnSpc>
                <a:spcPct val="100000"/>
              </a:lnSpc>
              <a:spcBef>
                <a:spcPts val="281"/>
              </a:spcBef>
              <a:buNone/>
            </a:pPr>
            <a:r>
              <a:rPr lang="en-US" sz="1200" b="1" strike="noStrike" spc="-1">
                <a:solidFill>
                  <a:srgbClr val="000000"/>
                </a:solidFill>
                <a:latin typeface="Tahoma"/>
                <a:ea typeface="Tahoma"/>
              </a:rPr>
              <a:t>Prof. (Dr.) Projjal Basu, KNU</a:t>
            </a:r>
            <a:endParaRPr lang="en-IN" sz="1200" b="0" strike="noStrike" spc="-1">
              <a:latin typeface="Arial"/>
            </a:endParaRPr>
          </a:p>
          <a:p>
            <a:pPr marL="12600" algn="ctr">
              <a:lnSpc>
                <a:spcPct val="100000"/>
              </a:lnSpc>
              <a:spcBef>
                <a:spcPts val="281"/>
              </a:spcBef>
              <a:buNone/>
            </a:pPr>
            <a:endParaRPr lang="en-IN" sz="1200" b="0" strike="noStrike" spc="-1">
              <a:latin typeface="Arial"/>
            </a:endParaRPr>
          </a:p>
        </p:txBody>
      </p:sp>
      <p:sp>
        <p:nvSpPr>
          <p:cNvPr id="275"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6" name="object 2"/>
          <p:cNvGrpSpPr/>
          <p:nvPr/>
        </p:nvGrpSpPr>
        <p:grpSpPr>
          <a:xfrm>
            <a:off x="0" y="0"/>
            <a:ext cx="7772040" cy="10058040"/>
            <a:chOff x="0" y="0"/>
            <a:chExt cx="7772040" cy="10058040"/>
          </a:xfrm>
        </p:grpSpPr>
        <p:pic>
          <p:nvPicPr>
            <p:cNvPr id="277" name="object 3"/>
            <p:cNvPicPr/>
            <p:nvPr/>
          </p:nvPicPr>
          <p:blipFill>
            <a:blip r:embed="rId3"/>
            <a:stretch/>
          </p:blipFill>
          <p:spPr>
            <a:xfrm>
              <a:off x="0" y="0"/>
              <a:ext cx="7772040" cy="10058040"/>
            </a:xfrm>
            <a:prstGeom prst="rect">
              <a:avLst/>
            </a:prstGeom>
            <a:ln>
              <a:solidFill>
                <a:srgbClr val="000000"/>
              </a:solidFill>
              <a:round/>
            </a:ln>
            <a:effectLst>
              <a:outerShdw blurRad="39960" dist="20160" dir="5400000" rotWithShape="0">
                <a:srgbClr val="000000">
                  <a:alpha val="38000"/>
                </a:srgbClr>
              </a:outerShdw>
            </a:effectLst>
          </p:spPr>
        </p:pic>
        <p:sp>
          <p:nvSpPr>
            <p:cNvPr id="278" name="object 4"/>
            <p:cNvSpPr/>
            <p:nvPr/>
          </p:nvSpPr>
          <p:spPr>
            <a:xfrm>
              <a:off x="457200" y="457200"/>
              <a:ext cx="6857640" cy="9036360"/>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a:gradFill rotWithShape="0">
              <a:gsLst>
                <a:gs pos="0">
                  <a:srgbClr val="D0D0D0"/>
                </a:gs>
                <a:gs pos="100000">
                  <a:srgbClr val="EDEDED"/>
                </a:gs>
              </a:gsLst>
              <a:lin ang="16200000"/>
            </a:gradFill>
            <a:ln>
              <a:solidFill>
                <a:srgbClr val="000000"/>
              </a:solidFill>
              <a:round/>
            </a:ln>
            <a:effectLst>
              <a:outerShdw blurRad="39960" dist="20160" dir="5400000" rotWithShape="0">
                <a:srgbClr val="000000">
                  <a:alpha val="38000"/>
                </a:srgbClr>
              </a:outerShdw>
            </a:effectLst>
          </p:spPr>
          <p:style>
            <a:lnRef idx="1">
              <a:schemeClr val="dk1"/>
            </a:lnRef>
            <a:fillRef idx="2">
              <a:schemeClr val="dk1"/>
            </a:fillRef>
            <a:effectRef idx="1">
              <a:schemeClr val="dk1"/>
            </a:effectRef>
            <a:fontRef idx="minor"/>
          </p:style>
        </p:sp>
      </p:grpSp>
      <p:grpSp>
        <p:nvGrpSpPr>
          <p:cNvPr id="279" name="object 5"/>
          <p:cNvGrpSpPr/>
          <p:nvPr/>
        </p:nvGrpSpPr>
        <p:grpSpPr>
          <a:xfrm>
            <a:off x="243000" y="243000"/>
            <a:ext cx="7286400" cy="10072440"/>
            <a:chOff x="243000" y="243000"/>
            <a:chExt cx="7286400" cy="10072440"/>
          </a:xfrm>
        </p:grpSpPr>
        <p:pic>
          <p:nvPicPr>
            <p:cNvPr id="280" name="object 7"/>
            <p:cNvPicPr/>
            <p:nvPr/>
          </p:nvPicPr>
          <p:blipFill>
            <a:blip r:embed="rId4"/>
          </p:blipFill>
          <p:spPr>
            <a:xfrm>
              <a:off x="243000" y="243000"/>
              <a:ext cx="7286400" cy="9492480"/>
            </a:xfrm>
            <a:prstGeom prst="rect">
              <a:avLst/>
            </a:prstGeom>
            <a:ln>
              <a:solidFill>
                <a:srgbClr val="46AAC4"/>
              </a:solidFill>
              <a:round/>
            </a:ln>
            <a:effectLst>
              <a:outerShdw blurRad="39960" dist="20160" dir="5400000" rotWithShape="0">
                <a:srgbClr val="000000">
                  <a:alpha val="38000"/>
                </a:srgbClr>
              </a:outerShdw>
            </a:effectLst>
          </p:spPr>
        </p:pic>
        <p:sp>
          <p:nvSpPr>
            <p:cNvPr id="281" name="object 9"/>
            <p:cNvSpPr/>
            <p:nvPr/>
          </p:nvSpPr>
          <p:spPr>
            <a:xfrm>
              <a:off x="752400" y="8865720"/>
              <a:ext cx="658080" cy="1449720"/>
            </a:xfrm>
            <a:custGeom>
              <a:avLst/>
              <a:gdLst/>
              <a:ahLst/>
              <a:cxnLst/>
              <a:rect l="l" t="t" r="r" b="b"/>
              <a:pathLst>
                <a:path w="516255" h="687704">
                  <a:moveTo>
                    <a:pt x="0" y="0"/>
                  </a:moveTo>
                  <a:lnTo>
                    <a:pt x="22727" y="45450"/>
                  </a:lnTo>
                  <a:lnTo>
                    <a:pt x="46477" y="90288"/>
                  </a:lnTo>
                  <a:lnTo>
                    <a:pt x="71236" y="134511"/>
                  </a:lnTo>
                  <a:lnTo>
                    <a:pt x="96990" y="178117"/>
                  </a:lnTo>
                  <a:lnTo>
                    <a:pt x="123726" y="221102"/>
                  </a:lnTo>
                  <a:lnTo>
                    <a:pt x="151429" y="263465"/>
                  </a:lnTo>
                  <a:lnTo>
                    <a:pt x="180088" y="305203"/>
                  </a:lnTo>
                  <a:lnTo>
                    <a:pt x="209687" y="346312"/>
                  </a:lnTo>
                  <a:lnTo>
                    <a:pt x="240214" y="386792"/>
                  </a:lnTo>
                  <a:lnTo>
                    <a:pt x="271655" y="426638"/>
                  </a:lnTo>
                  <a:lnTo>
                    <a:pt x="303997" y="465849"/>
                  </a:lnTo>
                  <a:lnTo>
                    <a:pt x="337226" y="504423"/>
                  </a:lnTo>
                  <a:lnTo>
                    <a:pt x="371328" y="542355"/>
                  </a:lnTo>
                  <a:lnTo>
                    <a:pt x="406291" y="579645"/>
                  </a:lnTo>
                  <a:lnTo>
                    <a:pt x="442100" y="616288"/>
                  </a:lnTo>
                  <a:lnTo>
                    <a:pt x="478742" y="652284"/>
                  </a:lnTo>
                  <a:lnTo>
                    <a:pt x="516204" y="687628"/>
                  </a:lnTo>
                  <a:lnTo>
                    <a:pt x="478742" y="652273"/>
                  </a:lnTo>
                  <a:lnTo>
                    <a:pt x="442099" y="616269"/>
                  </a:lnTo>
                  <a:lnTo>
                    <a:pt x="406290" y="579619"/>
                  </a:lnTo>
                  <a:lnTo>
                    <a:pt x="371327" y="542324"/>
                  </a:lnTo>
                  <a:lnTo>
                    <a:pt x="337224" y="504388"/>
                  </a:lnTo>
                  <a:lnTo>
                    <a:pt x="303994" y="465812"/>
                  </a:lnTo>
                  <a:lnTo>
                    <a:pt x="271652" y="426600"/>
                  </a:lnTo>
                  <a:lnTo>
                    <a:pt x="240210" y="386753"/>
                  </a:lnTo>
                  <a:lnTo>
                    <a:pt x="209682" y="346275"/>
                  </a:lnTo>
                  <a:lnTo>
                    <a:pt x="180082" y="305167"/>
                  </a:lnTo>
                  <a:lnTo>
                    <a:pt x="151424" y="263433"/>
                  </a:lnTo>
                  <a:lnTo>
                    <a:pt x="123720" y="221074"/>
                  </a:lnTo>
                  <a:lnTo>
                    <a:pt x="96985" y="178093"/>
                  </a:lnTo>
                  <a:lnTo>
                    <a:pt x="71232" y="134493"/>
                  </a:lnTo>
                  <a:lnTo>
                    <a:pt x="46474" y="90275"/>
                  </a:lnTo>
                  <a:lnTo>
                    <a:pt x="22725" y="45443"/>
                  </a:lnTo>
                  <a:lnTo>
                    <a:pt x="0" y="0"/>
                  </a:lnTo>
                  <a:close/>
                </a:path>
              </a:pathLst>
            </a:custGeom>
            <a:blipFill rotWithShape="0">
              <a:blip r:embed="rId5"/>
              <a:srcRect/>
              <a:tile/>
            </a:blipFill>
            <a:ln w="0">
              <a:noFill/>
            </a:ln>
          </p:spPr>
          <p:style>
            <a:lnRef idx="0">
              <a:scrgbClr r="0" g="0" b="0"/>
            </a:lnRef>
            <a:fillRef idx="0">
              <a:scrgbClr r="0" g="0" b="0"/>
            </a:fillRef>
            <a:effectRef idx="0">
              <a:scrgbClr r="0" g="0" b="0"/>
            </a:effectRef>
            <a:fontRef idx="minor"/>
          </p:style>
        </p:sp>
      </p:grpSp>
      <p:sp>
        <p:nvSpPr>
          <p:cNvPr id="282" name="object 12"/>
          <p:cNvSpPr/>
          <p:nvPr/>
        </p:nvSpPr>
        <p:spPr>
          <a:xfrm>
            <a:off x="314280" y="341640"/>
            <a:ext cx="7071840" cy="4989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1600" b="0" strike="noStrike" spc="-66">
                <a:solidFill>
                  <a:srgbClr val="131313"/>
                </a:solidFill>
                <a:latin typeface="Arial Black"/>
              </a:rPr>
              <a:t>https://icpmmm2024.in/                                                   ICPMMM2024                                       </a:t>
            </a:r>
            <a:endParaRPr lang="en-IN" sz="1600" b="0" strike="noStrike" spc="-1">
              <a:latin typeface="Arial"/>
            </a:endParaRPr>
          </a:p>
        </p:txBody>
      </p:sp>
      <p:sp>
        <p:nvSpPr>
          <p:cNvPr id="283" name="Rectangle 25"/>
          <p:cNvSpPr/>
          <p:nvPr/>
        </p:nvSpPr>
        <p:spPr>
          <a:xfrm>
            <a:off x="214200" y="814320"/>
            <a:ext cx="73148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gn="ctr">
              <a:lnSpc>
                <a:spcPct val="100000"/>
              </a:lnSpc>
              <a:spcBef>
                <a:spcPts val="281"/>
              </a:spcBef>
              <a:buNone/>
            </a:pPr>
            <a:r>
              <a:rPr lang="en-US" sz="2000" b="1" strike="noStrike" spc="-92">
                <a:solidFill>
                  <a:srgbClr val="006E79"/>
                </a:solidFill>
                <a:latin typeface="Tahoma"/>
                <a:ea typeface="Tahoma"/>
              </a:rPr>
              <a:t>Technical </a:t>
            </a:r>
            <a:r>
              <a:rPr lang="en-US" sz="2000" b="1" strike="noStrike" spc="-12">
                <a:solidFill>
                  <a:srgbClr val="006E79"/>
                </a:solidFill>
                <a:latin typeface="Tahoma"/>
                <a:ea typeface="Tahoma"/>
              </a:rPr>
              <a:t>C</a:t>
            </a:r>
            <a:r>
              <a:rPr lang="en-US" sz="2000" b="1" strike="noStrike" spc="-21">
                <a:solidFill>
                  <a:srgbClr val="006E79"/>
                </a:solidFill>
                <a:latin typeface="Tahoma"/>
                <a:ea typeface="Tahoma"/>
              </a:rPr>
              <a:t>ommittee</a:t>
            </a:r>
            <a:endParaRPr lang="en-IN" sz="2000" b="0" strike="noStrike" spc="-1">
              <a:latin typeface="Arial"/>
            </a:endParaRPr>
          </a:p>
        </p:txBody>
      </p:sp>
      <p:graphicFrame>
        <p:nvGraphicFramePr>
          <p:cNvPr id="284" name="Table 26"/>
          <p:cNvGraphicFramePr/>
          <p:nvPr>
            <p:extLst>
              <p:ext uri="{D42A27DB-BD31-4B8C-83A1-F6EECF244321}">
                <p14:modId xmlns:p14="http://schemas.microsoft.com/office/powerpoint/2010/main" val="3432312207"/>
              </p:ext>
            </p:extLst>
          </p:nvPr>
        </p:nvGraphicFramePr>
        <p:xfrm>
          <a:off x="385560" y="1213200"/>
          <a:ext cx="6929280" cy="4358640"/>
        </p:xfrm>
        <a:graphic>
          <a:graphicData uri="http://schemas.openxmlformats.org/drawingml/2006/table">
            <a:tbl>
              <a:tblPr/>
              <a:tblGrid>
                <a:gridCol w="3465000">
                  <a:extLst>
                    <a:ext uri="{9D8B030D-6E8A-4147-A177-3AD203B41FA5}">
                      <a16:colId xmlns:a16="http://schemas.microsoft.com/office/drawing/2014/main" val="20000"/>
                    </a:ext>
                  </a:extLst>
                </a:gridCol>
                <a:gridCol w="3464280">
                  <a:extLst>
                    <a:ext uri="{9D8B030D-6E8A-4147-A177-3AD203B41FA5}">
                      <a16:colId xmlns:a16="http://schemas.microsoft.com/office/drawing/2014/main" val="20001"/>
                    </a:ext>
                  </a:extLst>
                </a:gridCol>
              </a:tblGrid>
              <a:tr h="4034160">
                <a:tc>
                  <a:txBody>
                    <a:bodyPr/>
                    <a:lstStyle/>
                    <a:p>
                      <a:pPr algn="ctr">
                        <a:lnSpc>
                          <a:spcPct val="100000"/>
                        </a:lnSpc>
                        <a:spcAft>
                          <a:spcPts val="601"/>
                        </a:spcAft>
                        <a:buNone/>
                        <a:tabLst>
                          <a:tab pos="0" algn="l"/>
                        </a:tabLst>
                      </a:pPr>
                      <a:r>
                        <a:rPr lang="en-US" sz="1600" b="1" strike="noStrike" spc="-1" dirty="0">
                          <a:solidFill>
                            <a:srgbClr val="000000"/>
                          </a:solidFill>
                          <a:latin typeface="Tahoma"/>
                          <a:ea typeface="Tahoma"/>
                        </a:rPr>
                        <a:t>Prof. Kaushik Biswas, IIT Kharagpur</a:t>
                      </a:r>
                      <a:endParaRPr lang="en-IN" sz="1600" b="0" strike="noStrike" spc="-1" dirty="0">
                        <a:latin typeface="Arial"/>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Bankim Roy, NIT Rourkela</a:t>
                      </a:r>
                      <a:endParaRPr lang="en-IN" sz="1600" b="0" strike="noStrike" spc="-1" dirty="0">
                        <a:latin typeface="Arial"/>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a:t>
                      </a:r>
                      <a:r>
                        <a:rPr lang="en-US" sz="1600" b="1" strike="noStrike" spc="-1" dirty="0" err="1">
                          <a:solidFill>
                            <a:srgbClr val="000000"/>
                          </a:solidFill>
                          <a:latin typeface="Tahoma"/>
                          <a:ea typeface="Tahoma"/>
                        </a:rPr>
                        <a:t>Satadal</a:t>
                      </a:r>
                      <a:r>
                        <a:rPr lang="en-US" sz="1600" b="1" strike="noStrike" spc="-1" dirty="0">
                          <a:solidFill>
                            <a:srgbClr val="000000"/>
                          </a:solidFill>
                          <a:latin typeface="Tahoma"/>
                          <a:ea typeface="Tahoma"/>
                        </a:rPr>
                        <a:t> </a:t>
                      </a:r>
                      <a:r>
                        <a:rPr lang="en-US" sz="1600" b="1" strike="noStrike" spc="-1" dirty="0" err="1">
                          <a:solidFill>
                            <a:srgbClr val="000000"/>
                          </a:solidFill>
                          <a:latin typeface="Tahoma"/>
                          <a:ea typeface="Tahoma"/>
                        </a:rPr>
                        <a:t>Ghorai</a:t>
                      </a:r>
                      <a:r>
                        <a:rPr lang="en-US" sz="1600" b="1" strike="noStrike" spc="-1" dirty="0">
                          <a:solidFill>
                            <a:srgbClr val="000000"/>
                          </a:solidFill>
                          <a:latin typeface="Tahoma"/>
                          <a:ea typeface="Tahoma"/>
                        </a:rPr>
                        <a:t>, NIT Durgapur</a:t>
                      </a:r>
                      <a:endParaRPr lang="en-IN" sz="1600" b="0" strike="noStrike" spc="-1" dirty="0">
                        <a:latin typeface="Arial"/>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SC Patnaik, IGITS, Sarang, Odisha</a:t>
                      </a:r>
                      <a:endParaRPr lang="en-IN" sz="1600" b="0" strike="noStrike" spc="-1" dirty="0">
                        <a:latin typeface="Arial"/>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Samir Ch. Roy, IIT Ropar</a:t>
                      </a:r>
                      <a:endParaRPr lang="en-IN" sz="1600" b="0" strike="noStrike" spc="-1" dirty="0">
                        <a:latin typeface="Arial"/>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Sandipan Roy, SRM Institute of Science &amp; Technology, Chennai</a:t>
                      </a:r>
                      <a:endParaRPr lang="en-IN" sz="1600" b="0" strike="noStrike" spc="-1" dirty="0">
                        <a:latin typeface="Arial"/>
                      </a:endParaRPr>
                    </a:p>
                  </a:txBody>
                  <a:tcPr>
                    <a:lnL>
                      <a:noFill/>
                    </a:lnL>
                    <a:lnR>
                      <a:noFill/>
                    </a:lnR>
                    <a:lnT w="12240">
                      <a:noFill/>
                    </a:lnT>
                    <a:lnB w="12240">
                      <a:noFill/>
                    </a:lnB>
                    <a:noFill/>
                  </a:tcPr>
                </a:tc>
                <a:tc>
                  <a:txBody>
                    <a:bodyPr/>
                    <a:lstStyle/>
                    <a:p>
                      <a:pPr algn="ctr">
                        <a:lnSpc>
                          <a:spcPct val="100000"/>
                        </a:lnSpc>
                        <a:spcAft>
                          <a:spcPts val="601"/>
                        </a:spcAft>
                        <a:buNone/>
                        <a:tabLst>
                          <a:tab pos="0" algn="l"/>
                        </a:tabLst>
                      </a:pPr>
                      <a:r>
                        <a:rPr lang="en-US" sz="1600" b="1" strike="noStrike" spc="-1" dirty="0">
                          <a:solidFill>
                            <a:srgbClr val="000000"/>
                          </a:solidFill>
                          <a:latin typeface="Tahoma"/>
                          <a:ea typeface="Tahoma"/>
                        </a:rPr>
                        <a:t>Dr. Golap Md. Chowdhury, RDCIS</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Amitava Basu Mallik, IIEST, </a:t>
                      </a:r>
                      <a:r>
                        <a:rPr lang="en-US" sz="1600" b="1" strike="noStrike" spc="-1" dirty="0" err="1">
                          <a:solidFill>
                            <a:srgbClr val="000000"/>
                          </a:solidFill>
                          <a:latin typeface="Tahoma"/>
                          <a:ea typeface="Tahoma"/>
                        </a:rPr>
                        <a:t>Shibpur</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Arup Kumar Mandal, NIT Durgapur</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B </a:t>
                      </a:r>
                      <a:r>
                        <a:rPr lang="en-US" sz="1600" b="1" strike="noStrike" spc="-1" dirty="0" err="1">
                          <a:solidFill>
                            <a:srgbClr val="000000"/>
                          </a:solidFill>
                          <a:latin typeface="Tahoma"/>
                          <a:ea typeface="Tahoma"/>
                        </a:rPr>
                        <a:t>B</a:t>
                      </a:r>
                      <a:r>
                        <a:rPr lang="en-US" sz="1600" b="1" strike="noStrike" spc="-1" dirty="0">
                          <a:solidFill>
                            <a:srgbClr val="000000"/>
                          </a:solidFill>
                          <a:latin typeface="Tahoma"/>
                          <a:ea typeface="Tahoma"/>
                        </a:rPr>
                        <a:t> </a:t>
                      </a:r>
                      <a:r>
                        <a:rPr lang="en-US" sz="1600" b="1" strike="noStrike" spc="-1" dirty="0" err="1">
                          <a:solidFill>
                            <a:srgbClr val="000000"/>
                          </a:solidFill>
                          <a:latin typeface="Tahoma"/>
                          <a:ea typeface="Tahoma"/>
                        </a:rPr>
                        <a:t>Panigrahi</a:t>
                      </a:r>
                      <a:r>
                        <a:rPr lang="en-US" sz="1600" b="1" strike="noStrike" spc="-1" dirty="0">
                          <a:solidFill>
                            <a:srgbClr val="000000"/>
                          </a:solidFill>
                          <a:latin typeface="Tahoma"/>
                          <a:ea typeface="Tahoma"/>
                        </a:rPr>
                        <a:t>, IIT Hyderabad</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a:t>
                      </a:r>
                      <a:r>
                        <a:rPr lang="en-US" sz="1600" b="1" strike="noStrike" spc="-1" dirty="0" err="1">
                          <a:solidFill>
                            <a:srgbClr val="000000"/>
                          </a:solidFill>
                          <a:latin typeface="Tahoma"/>
                          <a:ea typeface="Tahoma"/>
                        </a:rPr>
                        <a:t>Durbadal</a:t>
                      </a:r>
                      <a:r>
                        <a:rPr lang="en-US" sz="1600" b="1" strike="noStrike" spc="-1" dirty="0">
                          <a:solidFill>
                            <a:srgbClr val="000000"/>
                          </a:solidFill>
                          <a:latin typeface="Tahoma"/>
                          <a:ea typeface="Tahoma"/>
                        </a:rPr>
                        <a:t> Mandal, NIT Durgapur</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K Banerjee, NIT </a:t>
                      </a:r>
                      <a:r>
                        <a:rPr lang="en-US" sz="1600" b="1" strike="noStrike" spc="-1" dirty="0" err="1">
                          <a:solidFill>
                            <a:srgbClr val="000000"/>
                          </a:solidFill>
                          <a:latin typeface="Tahoma"/>
                          <a:ea typeface="Tahoma"/>
                        </a:rPr>
                        <a:t>Surathkal</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Dr Arup Dasgupta, IGCAR</a:t>
                      </a:r>
                      <a:endParaRPr lang="en-IN" sz="1600" b="0" strike="noStrike" spc="-1" dirty="0">
                        <a:latin typeface="+mn-lt"/>
                      </a:endParaRPr>
                    </a:p>
                    <a:p>
                      <a:pPr algn="ctr">
                        <a:lnSpc>
                          <a:spcPct val="100000"/>
                        </a:lnSpc>
                        <a:spcAft>
                          <a:spcPts val="601"/>
                        </a:spcAft>
                        <a:buNone/>
                        <a:tabLst>
                          <a:tab pos="0" algn="l"/>
                        </a:tabLst>
                      </a:pPr>
                      <a:r>
                        <a:rPr lang="en-US" sz="1600" b="1" strike="noStrike" spc="-1" dirty="0">
                          <a:solidFill>
                            <a:srgbClr val="000000"/>
                          </a:solidFill>
                          <a:latin typeface="Tahoma"/>
                          <a:ea typeface="Tahoma"/>
                        </a:rPr>
                        <a:t>Prof. </a:t>
                      </a:r>
                      <a:r>
                        <a:rPr lang="en-US" sz="1600" b="1" strike="noStrike" spc="-1" dirty="0" err="1">
                          <a:solidFill>
                            <a:srgbClr val="000000"/>
                          </a:solidFill>
                          <a:latin typeface="Tahoma"/>
                          <a:ea typeface="Tahoma"/>
                        </a:rPr>
                        <a:t>Rajib</a:t>
                      </a:r>
                      <a:r>
                        <a:rPr lang="en-US" sz="1600" b="1" strike="noStrike" spc="-1" dirty="0">
                          <a:solidFill>
                            <a:srgbClr val="000000"/>
                          </a:solidFill>
                          <a:latin typeface="Tahoma"/>
                          <a:ea typeface="Tahoma"/>
                        </a:rPr>
                        <a:t> Dey, Jadavpur University</a:t>
                      </a:r>
                      <a:endParaRPr lang="en-IN" sz="1600" b="0" strike="noStrike" spc="-1" dirty="0">
                        <a:latin typeface="+mn-lt"/>
                      </a:endParaRPr>
                    </a:p>
                    <a:p>
                      <a:pPr algn="ctr">
                        <a:lnSpc>
                          <a:spcPct val="100000"/>
                        </a:lnSpc>
                        <a:spcAft>
                          <a:spcPts val="601"/>
                        </a:spcAft>
                        <a:buNone/>
                      </a:pPr>
                      <a:endParaRPr lang="en-IN" sz="1600" b="0" strike="noStrike" spc="-1" dirty="0">
                        <a:latin typeface="Arial"/>
                      </a:endParaRPr>
                    </a:p>
                  </a:txBody>
                  <a:tcPr>
                    <a:lnL>
                      <a:noFill/>
                    </a:lnL>
                    <a:lnR>
                      <a:noFill/>
                    </a:lnR>
                    <a:lnT w="12240">
                      <a:noFill/>
                    </a:lnT>
                    <a:lnB w="12240">
                      <a:noFill/>
                    </a:lnB>
                    <a:noFill/>
                  </a:tcPr>
                </a:tc>
                <a:extLst>
                  <a:ext uri="{0D108BD9-81ED-4DB2-BD59-A6C34878D82A}">
                    <a16:rowId xmlns:a16="http://schemas.microsoft.com/office/drawing/2014/main" val="10000"/>
                  </a:ext>
                </a:extLst>
              </a:tr>
            </a:tbl>
          </a:graphicData>
        </a:graphic>
      </p:graphicFrame>
      <p:sp>
        <p:nvSpPr>
          <p:cNvPr id="285" name="Rectangle 27"/>
          <p:cNvSpPr/>
          <p:nvPr/>
        </p:nvSpPr>
        <p:spPr>
          <a:xfrm>
            <a:off x="243000" y="5421240"/>
            <a:ext cx="728640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2600" algn="ctr">
              <a:lnSpc>
                <a:spcPct val="100000"/>
              </a:lnSpc>
              <a:spcBef>
                <a:spcPts val="281"/>
              </a:spcBef>
              <a:buNone/>
            </a:pPr>
            <a:r>
              <a:rPr lang="en-US" sz="2000" b="1" strike="noStrike" spc="-92" dirty="0">
                <a:solidFill>
                  <a:srgbClr val="006E79"/>
                </a:solidFill>
                <a:latin typeface="Tahoma"/>
                <a:ea typeface="Tahoma"/>
              </a:rPr>
              <a:t>Organizing </a:t>
            </a:r>
            <a:r>
              <a:rPr lang="en-US" sz="2000" b="1" strike="noStrike" spc="-12" dirty="0">
                <a:solidFill>
                  <a:srgbClr val="006E79"/>
                </a:solidFill>
                <a:latin typeface="Tahoma"/>
                <a:ea typeface="Tahoma"/>
              </a:rPr>
              <a:t>C</a:t>
            </a:r>
            <a:r>
              <a:rPr lang="en-US" sz="2000" b="1" strike="noStrike" spc="-21" dirty="0">
                <a:solidFill>
                  <a:srgbClr val="006E79"/>
                </a:solidFill>
                <a:latin typeface="Tahoma"/>
                <a:ea typeface="Tahoma"/>
              </a:rPr>
              <a:t>ommittee</a:t>
            </a:r>
            <a:endParaRPr lang="en-IN" sz="2000" b="0" strike="noStrike" spc="-1" dirty="0">
              <a:latin typeface="Arial"/>
            </a:endParaRPr>
          </a:p>
        </p:txBody>
      </p:sp>
      <p:graphicFrame>
        <p:nvGraphicFramePr>
          <p:cNvPr id="286" name="Table 28"/>
          <p:cNvGraphicFramePr/>
          <p:nvPr/>
        </p:nvGraphicFramePr>
        <p:xfrm>
          <a:off x="563400" y="5762520"/>
          <a:ext cx="6646320" cy="3947160"/>
        </p:xfrm>
        <a:graphic>
          <a:graphicData uri="http://schemas.openxmlformats.org/drawingml/2006/table">
            <a:tbl>
              <a:tblPr/>
              <a:tblGrid>
                <a:gridCol w="3453120">
                  <a:extLst>
                    <a:ext uri="{9D8B030D-6E8A-4147-A177-3AD203B41FA5}">
                      <a16:colId xmlns:a16="http://schemas.microsoft.com/office/drawing/2014/main" val="20000"/>
                    </a:ext>
                  </a:extLst>
                </a:gridCol>
                <a:gridCol w="3193200">
                  <a:extLst>
                    <a:ext uri="{9D8B030D-6E8A-4147-A177-3AD203B41FA5}">
                      <a16:colId xmlns:a16="http://schemas.microsoft.com/office/drawing/2014/main" val="20001"/>
                    </a:ext>
                  </a:extLst>
                </a:gridCol>
              </a:tblGrid>
              <a:tr h="3947040">
                <a:tc>
                  <a:txBody>
                    <a:bodyPr/>
                    <a:lstStyle/>
                    <a:p>
                      <a:pPr algn="ctr">
                        <a:lnSpc>
                          <a:spcPct val="100000"/>
                        </a:lnSpc>
                        <a:spcAft>
                          <a:spcPts val="601"/>
                        </a:spcAft>
                        <a:buNone/>
                      </a:pPr>
                      <a:r>
                        <a:rPr lang="en-US" sz="1800" b="1" strike="noStrike" spc="-1">
                          <a:solidFill>
                            <a:srgbClr val="FF0000"/>
                          </a:solidFill>
                          <a:latin typeface="Tahoma"/>
                          <a:ea typeface="Tahoma"/>
                        </a:rPr>
                        <a:t>Member</a:t>
                      </a:r>
                      <a:endParaRPr lang="en-IN" sz="1800" b="0" strike="noStrike" spc="-1">
                        <a:latin typeface="Arial"/>
                      </a:endParaRPr>
                    </a:p>
                    <a:p>
                      <a:pPr algn="ctr">
                        <a:lnSpc>
                          <a:spcPct val="100000"/>
                        </a:lnSpc>
                        <a:spcAft>
                          <a:spcPts val="601"/>
                        </a:spcAft>
                        <a:buNone/>
                      </a:pPr>
                      <a:r>
                        <a:rPr lang="en-US" sz="1200" b="1" strike="noStrike" spc="-1">
                          <a:solidFill>
                            <a:srgbClr val="000000"/>
                          </a:solidFill>
                          <a:latin typeface="Tahoma"/>
                          <a:ea typeface="Tahoma"/>
                        </a:rPr>
                        <a:t>Dr Arijit Sinha, KNU </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Dr Chanchal Biswas, KNU </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Dr Gurudas Mandal, KNU </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Mrs Barnali Sengupta, KNU</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Prof P C Chakraborty, Jadavpur University</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Dr Supriyo Bera, NIT Durgapur</a:t>
                      </a:r>
                      <a:endParaRPr lang="en-IN" sz="1200" b="0" strike="noStrike" spc="-1">
                        <a:latin typeface="Arial"/>
                      </a:endParaRPr>
                    </a:p>
                    <a:p>
                      <a:pPr algn="ctr">
                        <a:lnSpc>
                          <a:spcPct val="100000"/>
                        </a:lnSpc>
                        <a:spcAft>
                          <a:spcPts val="601"/>
                        </a:spcAft>
                        <a:buNone/>
                        <a:tabLst>
                          <a:tab pos="0" algn="l"/>
                        </a:tabLst>
                      </a:pPr>
                      <a:r>
                        <a:rPr lang="en-US" sz="2000" b="1" strike="noStrike" spc="-1">
                          <a:solidFill>
                            <a:srgbClr val="FF0000"/>
                          </a:solidFill>
                          <a:latin typeface="Tahoma"/>
                          <a:ea typeface="Tahoma"/>
                        </a:rPr>
                        <a:t>Hospitality</a:t>
                      </a:r>
                      <a:endParaRPr lang="en-IN" sz="20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Ms Amrita Bhattacharya, KNU</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Mr Somnath Dutta, KNU</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Mr Sumit Dey, KNU</a:t>
                      </a:r>
                      <a:endParaRPr lang="en-IN" sz="12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Mr Sagir Khan, KNU</a:t>
                      </a:r>
                      <a:endParaRPr lang="en-IN" sz="1200" b="0" strike="noStrike" spc="-1">
                        <a:latin typeface="Arial"/>
                      </a:endParaRPr>
                    </a:p>
                    <a:p>
                      <a:pPr algn="ctr">
                        <a:lnSpc>
                          <a:spcPct val="100000"/>
                        </a:lnSpc>
                        <a:spcAft>
                          <a:spcPts val="601"/>
                        </a:spcAft>
                        <a:buNone/>
                        <a:tabLst>
                          <a:tab pos="0" algn="l"/>
                        </a:tabLst>
                      </a:pPr>
                      <a:r>
                        <a:rPr lang="en-US" sz="1800" b="1" strike="noStrike" spc="-1">
                          <a:solidFill>
                            <a:srgbClr val="FF0000"/>
                          </a:solidFill>
                          <a:latin typeface="Tahoma"/>
                          <a:ea typeface="Tahoma"/>
                        </a:rPr>
                        <a:t>IT Support</a:t>
                      </a:r>
                      <a:endParaRPr lang="en-IN" sz="1800" b="0" strike="noStrike" spc="-1">
                        <a:latin typeface="Arial"/>
                      </a:endParaRPr>
                    </a:p>
                    <a:p>
                      <a:pPr algn="ctr">
                        <a:lnSpc>
                          <a:spcPct val="100000"/>
                        </a:lnSpc>
                        <a:spcAft>
                          <a:spcPts val="601"/>
                        </a:spcAft>
                        <a:buNone/>
                        <a:tabLst>
                          <a:tab pos="0" algn="l"/>
                        </a:tabLst>
                      </a:pPr>
                      <a:r>
                        <a:rPr lang="en-US" sz="1200" b="1" strike="noStrike" spc="-1">
                          <a:solidFill>
                            <a:srgbClr val="000000"/>
                          </a:solidFill>
                          <a:latin typeface="Tahoma"/>
                          <a:ea typeface="Tahoma"/>
                        </a:rPr>
                        <a:t>Suman Mondal, KNU</a:t>
                      </a:r>
                      <a:endParaRPr lang="en-IN" sz="1200" b="0" strike="noStrike" spc="-1">
                        <a:latin typeface="Arial"/>
                      </a:endParaRPr>
                    </a:p>
                  </a:txBody>
                  <a:tcPr>
                    <a:lnL>
                      <a:noFill/>
                    </a:lnL>
                    <a:lnR>
                      <a:noFill/>
                    </a:lnR>
                    <a:lnT w="12240">
                      <a:noFill/>
                    </a:lnT>
                    <a:lnB w="12240">
                      <a:noFill/>
                    </a:lnB>
                    <a:noFill/>
                  </a:tcPr>
                </a:tc>
                <a:tc>
                  <a:txBody>
                    <a:bodyPr/>
                    <a:lstStyle/>
                    <a:p>
                      <a:pPr algn="ctr">
                        <a:lnSpc>
                          <a:spcPct val="100000"/>
                        </a:lnSpc>
                        <a:spcAft>
                          <a:spcPts val="601"/>
                        </a:spcAft>
                        <a:buNone/>
                        <a:tabLst>
                          <a:tab pos="0" algn="l"/>
                        </a:tabLst>
                      </a:pPr>
                      <a:r>
                        <a:rPr lang="en-US" sz="1800" b="1" strike="noStrike" spc="-1" dirty="0">
                          <a:solidFill>
                            <a:srgbClr val="FF0000"/>
                          </a:solidFill>
                          <a:latin typeface="Tahoma"/>
                          <a:ea typeface="Tahoma"/>
                        </a:rPr>
                        <a:t>Student Member</a:t>
                      </a:r>
                      <a:endParaRPr lang="en-IN" sz="18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Indrajit Ghanta, IIT Bombay</a:t>
                      </a:r>
                      <a:endParaRPr lang="en-IN" sz="12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Girish Roy,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err="1">
                          <a:solidFill>
                            <a:srgbClr val="000000"/>
                          </a:solidFill>
                          <a:latin typeface="Tahoma"/>
                          <a:ea typeface="Tahoma"/>
                        </a:rPr>
                        <a:t>Subhasish</a:t>
                      </a:r>
                      <a:r>
                        <a:rPr lang="en-US" sz="1200" b="1" strike="noStrike" spc="-1" dirty="0">
                          <a:solidFill>
                            <a:srgbClr val="000000"/>
                          </a:solidFill>
                          <a:latin typeface="Tahoma"/>
                          <a:ea typeface="Tahoma"/>
                        </a:rPr>
                        <a:t> Saha,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Abhishek Nag,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Ananya </a:t>
                      </a:r>
                      <a:r>
                        <a:rPr lang="en-US" sz="1200" b="1" strike="noStrike" spc="-1" dirty="0" err="1">
                          <a:solidFill>
                            <a:srgbClr val="000000"/>
                          </a:solidFill>
                          <a:latin typeface="Tahoma"/>
                          <a:ea typeface="Tahoma"/>
                        </a:rPr>
                        <a:t>Adhikary</a:t>
                      </a:r>
                      <a:r>
                        <a:rPr lang="en-US" sz="1200" b="1" strike="noStrike" spc="-1" dirty="0">
                          <a:solidFill>
                            <a:srgbClr val="000000"/>
                          </a:solidFill>
                          <a:latin typeface="Tahoma"/>
                          <a:ea typeface="Tahoma"/>
                        </a:rPr>
                        <a:t>,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err="1">
                          <a:solidFill>
                            <a:srgbClr val="000000"/>
                          </a:solidFill>
                          <a:latin typeface="Tahoma"/>
                          <a:ea typeface="Tahoma"/>
                        </a:rPr>
                        <a:t>Anuparna</a:t>
                      </a:r>
                      <a:r>
                        <a:rPr lang="en-US" sz="1200" b="1" strike="noStrike" spc="-1" dirty="0">
                          <a:solidFill>
                            <a:srgbClr val="000000"/>
                          </a:solidFill>
                          <a:latin typeface="Tahoma"/>
                          <a:ea typeface="Tahoma"/>
                        </a:rPr>
                        <a:t> Das,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err="1">
                          <a:solidFill>
                            <a:srgbClr val="000000"/>
                          </a:solidFill>
                          <a:latin typeface="Tahoma"/>
                          <a:ea typeface="Tahoma"/>
                        </a:rPr>
                        <a:t>Rittik</a:t>
                      </a:r>
                      <a:r>
                        <a:rPr lang="en-US" sz="1200" b="1" strike="noStrike" spc="-1" dirty="0">
                          <a:solidFill>
                            <a:srgbClr val="000000"/>
                          </a:solidFill>
                          <a:latin typeface="Tahoma"/>
                          <a:ea typeface="Tahoma"/>
                        </a:rPr>
                        <a:t> Ghosh,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err="1">
                          <a:solidFill>
                            <a:srgbClr val="000000"/>
                          </a:solidFill>
                          <a:latin typeface="Tahoma"/>
                          <a:ea typeface="Tahoma"/>
                        </a:rPr>
                        <a:t>Snehanjali</a:t>
                      </a:r>
                      <a:r>
                        <a:rPr lang="en-US" sz="1200" b="1" strike="noStrike" spc="-1" dirty="0">
                          <a:solidFill>
                            <a:srgbClr val="000000"/>
                          </a:solidFill>
                          <a:latin typeface="Tahoma"/>
                          <a:ea typeface="Tahoma"/>
                        </a:rPr>
                        <a:t> Mukherjee,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Suresh </a:t>
                      </a:r>
                      <a:r>
                        <a:rPr lang="en-US" sz="1200" b="1" strike="noStrike" spc="-1" dirty="0" err="1">
                          <a:solidFill>
                            <a:srgbClr val="000000"/>
                          </a:solidFill>
                          <a:latin typeface="Tahoma"/>
                          <a:ea typeface="Tahoma"/>
                        </a:rPr>
                        <a:t>Naskar</a:t>
                      </a:r>
                      <a:r>
                        <a:rPr lang="en-US" sz="1200" b="1" strike="noStrike" spc="-1" dirty="0">
                          <a:solidFill>
                            <a:srgbClr val="000000"/>
                          </a:solidFill>
                          <a:latin typeface="Tahoma"/>
                          <a:ea typeface="Tahoma"/>
                        </a:rPr>
                        <a:t>,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a:solidFill>
                            <a:srgbClr val="000000"/>
                          </a:solidFill>
                          <a:latin typeface="Tahoma"/>
                          <a:ea typeface="Tahoma"/>
                        </a:rPr>
                        <a:t>Kunal Chandra, KNU</a:t>
                      </a:r>
                      <a:endParaRPr lang="en-IN" sz="1200" b="0" strike="noStrike" spc="-1" dirty="0">
                        <a:latin typeface="Arial"/>
                      </a:endParaRPr>
                    </a:p>
                    <a:p>
                      <a:pPr algn="ctr">
                        <a:lnSpc>
                          <a:spcPct val="100000"/>
                        </a:lnSpc>
                        <a:spcAft>
                          <a:spcPts val="601"/>
                        </a:spcAft>
                        <a:buNone/>
                        <a:tabLst>
                          <a:tab pos="0" algn="l"/>
                        </a:tabLst>
                      </a:pPr>
                      <a:r>
                        <a:rPr lang="en-US" sz="1200" b="1" strike="noStrike" spc="-1" dirty="0" err="1">
                          <a:solidFill>
                            <a:srgbClr val="000000"/>
                          </a:solidFill>
                          <a:latin typeface="Tahoma"/>
                          <a:ea typeface="Tahoma"/>
                        </a:rPr>
                        <a:t>Agradip</a:t>
                      </a:r>
                      <a:r>
                        <a:rPr lang="en-US" sz="1200" b="1" strike="noStrike" spc="-1" dirty="0">
                          <a:solidFill>
                            <a:srgbClr val="000000"/>
                          </a:solidFill>
                          <a:latin typeface="Tahoma"/>
                          <a:ea typeface="Tahoma"/>
                        </a:rPr>
                        <a:t> Acharya, Jadavpur University</a:t>
                      </a:r>
                      <a:endParaRPr lang="en-IN" sz="1200" b="0" strike="noStrike" spc="-1" dirty="0">
                        <a:latin typeface="Arial"/>
                      </a:endParaRPr>
                    </a:p>
                  </a:txBody>
                  <a:tcPr>
                    <a:lnL>
                      <a:noFill/>
                    </a:lnL>
                    <a:lnR>
                      <a:noFill/>
                    </a:lnR>
                    <a:lnT w="12240">
                      <a:noFill/>
                    </a:lnT>
                    <a:lnB w="12240">
                      <a:noFill/>
                    </a:lnB>
                    <a:no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TotalTime>
  <Words>2911</Words>
  <Application>Microsoft Office PowerPoint</Application>
  <PresentationFormat>Custom</PresentationFormat>
  <Paragraphs>196</Paragraphs>
  <Slides>10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vt:i4>
      </vt:variant>
    </vt:vector>
  </HeadingPairs>
  <TitlesOfParts>
    <vt:vector size="24" baseType="lpstr">
      <vt:lpstr>Arial</vt:lpstr>
      <vt:lpstr>Arial Black</vt:lpstr>
      <vt:lpstr>Bahnschrift</vt:lpstr>
      <vt:lpstr>Calibri</vt:lpstr>
      <vt:lpstr>comic</vt:lpstr>
      <vt:lpstr>Lucida Calligraphy</vt:lpstr>
      <vt:lpstr>Symbol</vt:lpstr>
      <vt:lpstr>Tahoma</vt:lpstr>
      <vt:lpstr>Times New Roman</vt:lpstr>
      <vt:lpstr>Verdana</vt:lpstr>
      <vt:lpstr>Wingdings</vt:lpstr>
      <vt:lpstr>Office Theme</vt:lpstr>
      <vt:lpstr>Office Theme</vt:lpstr>
      <vt:lpstr>Office Theme</vt:lpstr>
      <vt:lpstr>PowerPoint Presentation</vt:lpstr>
      <vt:lpstr>   ABOUT THE UNIVERSITY AND THE DEPARTMENT</vt:lpstr>
      <vt:lpstr>Invitation</vt:lpstr>
      <vt:lpstr>PowerPoint Presentation</vt:lpstr>
      <vt:lpstr>PowerPoint Presentation</vt:lpstr>
      <vt:lpstr>PowerPoint Presentation</vt:lpstr>
      <vt:lpstr>Souvenir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ICPMMM-2024</dc:title>
  <dc:subject/>
  <dc:creator>INDRAJIT</dc:creator>
  <dc:description/>
  <cp:lastModifiedBy>dhrubajyoti das</cp:lastModifiedBy>
  <cp:revision>151</cp:revision>
  <dcterms:created xsi:type="dcterms:W3CDTF">2023-05-22T18:18:00Z</dcterms:created>
  <dcterms:modified xsi:type="dcterms:W3CDTF">2023-09-10T14:52:52Z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2022-05-15T12:30:00Z</vt:filetime>
  </property>
  <property fmtid="{D5CDD505-2E9C-101B-9397-08002B2CF9AE}" pid="3" name="Creator">
    <vt:lpwstr>Adobe InDesign 17.2 (Windows)</vt:lpwstr>
  </property>
  <property fmtid="{D5CDD505-2E9C-101B-9397-08002B2CF9AE}" pid="4" name="ICV">
    <vt:lpwstr>62DD59016F47425E83D9C654B0649DA2</vt:lpwstr>
  </property>
  <property fmtid="{D5CDD505-2E9C-101B-9397-08002B2CF9AE}" pid="5" name="KSOProductBuildVer">
    <vt:lpwstr>1033-12.2.0.13201</vt:lpwstr>
  </property>
  <property fmtid="{D5CDD505-2E9C-101B-9397-08002B2CF9AE}" pid="6" name="LastSaved">
    <vt:filetime>2023-05-24T12:30:00Z</vt:filetime>
  </property>
  <property fmtid="{D5CDD505-2E9C-101B-9397-08002B2CF9AE}" pid="7" name="Notes">
    <vt:i4>8</vt:i4>
  </property>
  <property fmtid="{D5CDD505-2E9C-101B-9397-08002B2CF9AE}" pid="8" name="PresentationFormat">
    <vt:lpwstr>Custom</vt:lpwstr>
  </property>
  <property fmtid="{D5CDD505-2E9C-101B-9397-08002B2CF9AE}" pid="9" name="Slides">
    <vt:i4>10</vt:i4>
  </property>
</Properties>
</file>